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C16E9-AD33-4B95-A577-81AA751BEEC4}" v="1" dt="2023-12-03T13:06:25.613"/>
    <p1510:client id="{1BD5AD3B-68B3-4121-9BFA-5F86DF37565A}" v="517" dt="2023-12-03T12:59:37.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55" autoAdjust="0"/>
  </p:normalViewPr>
  <p:slideViewPr>
    <p:cSldViewPr snapToGrid="0">
      <p:cViewPr varScale="1">
        <p:scale>
          <a:sx n="60" d="100"/>
          <a:sy n="60" d="100"/>
        </p:scale>
        <p:origin x="1296" y="60"/>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DFE69DF2-82D9-441B-A43D-A1C9F279FBA4}"/>
    <pc:docChg chg="modSld">
      <pc:chgData name="Goodman, Daniel F M" userId="3856083d-7deb-434e-baee-35426c02f58e" providerId="ADAL" clId="{DFE69DF2-82D9-441B-A43D-A1C9F279FBA4}" dt="2023-11-10T17:39:11.106" v="0" actId="3064"/>
      <pc:docMkLst>
        <pc:docMk/>
      </pc:docMkLst>
      <pc:sldChg chg="modSp mod">
        <pc:chgData name="Goodman, Daniel F M" userId="3856083d-7deb-434e-baee-35426c02f58e" providerId="ADAL" clId="{DFE69DF2-82D9-441B-A43D-A1C9F279FBA4}" dt="2023-11-10T17:39:11.106" v="0" actId="3064"/>
        <pc:sldMkLst>
          <pc:docMk/>
          <pc:sldMk cId="500980453" sldId="257"/>
        </pc:sldMkLst>
        <pc:spChg chg="mod">
          <ac:chgData name="Goodman, Daniel F M" userId="3856083d-7deb-434e-baee-35426c02f58e" providerId="ADAL" clId="{DFE69DF2-82D9-441B-A43D-A1C9F279FBA4}" dt="2023-11-10T17:39:11.106" v="0" actId="3064"/>
          <ac:spMkLst>
            <pc:docMk/>
            <pc:sldMk cId="500980453" sldId="257"/>
            <ac:spMk id="5" creationId="{1357973F-A7D4-1E73-8093-5591F6BF67C6}"/>
          </ac:spMkLst>
        </pc:spChg>
      </pc:sldChg>
    </pc:docChg>
  </pc:docChgLst>
  <pc:docChgLst>
    <pc:chgData name="Goodman, Daniel F M" userId="3856083d-7deb-434e-baee-35426c02f58e" providerId="ADAL" clId="{0CDC16E9-AD33-4B95-A577-81AA751BEEC4}"/>
    <pc:docChg chg="modSld">
      <pc:chgData name="Goodman, Daniel F M" userId="3856083d-7deb-434e-baee-35426c02f58e" providerId="ADAL" clId="{0CDC16E9-AD33-4B95-A577-81AA751BEEC4}" dt="2023-12-03T13:06:25.613" v="0"/>
      <pc:docMkLst>
        <pc:docMk/>
      </pc:docMkLst>
      <pc:sldChg chg="modSp modTransition modAnim">
        <pc:chgData name="Goodman, Daniel F M" userId="3856083d-7deb-434e-baee-35426c02f58e" providerId="ADAL" clId="{0CDC16E9-AD33-4B95-A577-81AA751BEEC4}" dt="2023-12-03T13:06:25.613" v="0"/>
        <pc:sldMkLst>
          <pc:docMk/>
          <pc:sldMk cId="2324049996" sldId="256"/>
        </pc:sldMkLst>
        <pc:picChg chg="mod">
          <ac:chgData name="Goodman, Daniel F M" userId="3856083d-7deb-434e-baee-35426c02f58e" providerId="ADAL" clId="{0CDC16E9-AD33-4B95-A577-81AA751BEEC4}" dt="2023-12-03T13:06:25.613" v="0"/>
          <ac:picMkLst>
            <pc:docMk/>
            <pc:sldMk cId="2324049996" sldId="256"/>
            <ac:picMk id="3" creationId="{63EB283B-9CF9-75FD-03F0-74D91AFEB42B}"/>
          </ac:picMkLst>
        </pc:picChg>
      </pc:sldChg>
      <pc:sldChg chg="modSp modTransition modAnim">
        <pc:chgData name="Goodman, Daniel F M" userId="3856083d-7deb-434e-baee-35426c02f58e" providerId="ADAL" clId="{0CDC16E9-AD33-4B95-A577-81AA751BEEC4}" dt="2023-12-03T13:06:25.613" v="0"/>
        <pc:sldMkLst>
          <pc:docMk/>
          <pc:sldMk cId="500980453" sldId="257"/>
        </pc:sldMkLst>
        <pc:picChg chg="mod">
          <ac:chgData name="Goodman, Daniel F M" userId="3856083d-7deb-434e-baee-35426c02f58e" providerId="ADAL" clId="{0CDC16E9-AD33-4B95-A577-81AA751BEEC4}" dt="2023-12-03T13:06:25.613" v="0"/>
          <ac:picMkLst>
            <pc:docMk/>
            <pc:sldMk cId="500980453" sldId="257"/>
            <ac:picMk id="3" creationId="{486D4FBF-3E86-2796-45B2-FDA9EA3CBAEC}"/>
          </ac:picMkLst>
        </pc:picChg>
      </pc:sldChg>
      <pc:sldChg chg="modSp modTransition modAnim">
        <pc:chgData name="Goodman, Daniel F M" userId="3856083d-7deb-434e-baee-35426c02f58e" providerId="ADAL" clId="{0CDC16E9-AD33-4B95-A577-81AA751BEEC4}" dt="2023-12-03T13:06:25.613" v="0"/>
        <pc:sldMkLst>
          <pc:docMk/>
          <pc:sldMk cId="430637861" sldId="258"/>
        </pc:sldMkLst>
        <pc:picChg chg="mod">
          <ac:chgData name="Goodman, Daniel F M" userId="3856083d-7deb-434e-baee-35426c02f58e" providerId="ADAL" clId="{0CDC16E9-AD33-4B95-A577-81AA751BEEC4}" dt="2023-12-03T13:06:25.613" v="0"/>
          <ac:picMkLst>
            <pc:docMk/>
            <pc:sldMk cId="430637861" sldId="258"/>
            <ac:picMk id="10" creationId="{9EA91A7C-D1D8-2462-906C-202757738C7C}"/>
          </ac:picMkLst>
        </pc:picChg>
      </pc:sldChg>
      <pc:sldChg chg="modSp modTransition modAnim">
        <pc:chgData name="Goodman, Daniel F M" userId="3856083d-7deb-434e-baee-35426c02f58e" providerId="ADAL" clId="{0CDC16E9-AD33-4B95-A577-81AA751BEEC4}" dt="2023-12-03T13:06:25.613" v="0"/>
        <pc:sldMkLst>
          <pc:docMk/>
          <pc:sldMk cId="2476896352" sldId="259"/>
        </pc:sldMkLst>
        <pc:picChg chg="mod">
          <ac:chgData name="Goodman, Daniel F M" userId="3856083d-7deb-434e-baee-35426c02f58e" providerId="ADAL" clId="{0CDC16E9-AD33-4B95-A577-81AA751BEEC4}" dt="2023-12-03T13:06:25.613" v="0"/>
          <ac:picMkLst>
            <pc:docMk/>
            <pc:sldMk cId="2476896352" sldId="259"/>
            <ac:picMk id="5" creationId="{E55CFFA6-A5D1-CE4B-F40F-33FC03E67D99}"/>
          </ac:picMkLst>
        </pc:picChg>
      </pc:sldChg>
      <pc:sldChg chg="modSp modTransition modAnim">
        <pc:chgData name="Goodman, Daniel F M" userId="3856083d-7deb-434e-baee-35426c02f58e" providerId="ADAL" clId="{0CDC16E9-AD33-4B95-A577-81AA751BEEC4}" dt="2023-12-03T13:06:25.613" v="0"/>
        <pc:sldMkLst>
          <pc:docMk/>
          <pc:sldMk cId="675806611" sldId="260"/>
        </pc:sldMkLst>
        <pc:picChg chg="mod">
          <ac:chgData name="Goodman, Daniel F M" userId="3856083d-7deb-434e-baee-35426c02f58e" providerId="ADAL" clId="{0CDC16E9-AD33-4B95-A577-81AA751BEEC4}" dt="2023-12-03T13:06:25.613" v="0"/>
          <ac:picMkLst>
            <pc:docMk/>
            <pc:sldMk cId="675806611" sldId="260"/>
            <ac:picMk id="5" creationId="{91EDF057-35F0-A7C4-52F1-AE470C7B676C}"/>
          </ac:picMkLst>
        </pc:picChg>
      </pc:sldChg>
    </pc:docChg>
  </pc:docChgLst>
  <pc:docChgLst>
    <pc:chgData name="Goodman, Daniel F M" userId="3856083d-7deb-434e-baee-35426c02f58e" providerId="ADAL" clId="{1BD5AD3B-68B3-4121-9BFA-5F86DF37565A}"/>
    <pc:docChg chg="custSel addSld delSld modSld">
      <pc:chgData name="Goodman, Daniel F M" userId="3856083d-7deb-434e-baee-35426c02f58e" providerId="ADAL" clId="{1BD5AD3B-68B3-4121-9BFA-5F86DF37565A}" dt="2023-12-03T12:59:37.223" v="4856"/>
      <pc:docMkLst>
        <pc:docMk/>
      </pc:docMkLst>
      <pc:sldChg chg="addSp delSp modSp mod modTransition modAnim modNotesTx">
        <pc:chgData name="Goodman, Daniel F M" userId="3856083d-7deb-434e-baee-35426c02f58e" providerId="ADAL" clId="{1BD5AD3B-68B3-4121-9BFA-5F86DF37565A}" dt="2023-12-03T12:59:37.223" v="4856"/>
        <pc:sldMkLst>
          <pc:docMk/>
          <pc:sldMk cId="2324049996" sldId="256"/>
        </pc:sldMkLst>
        <pc:spChg chg="mod">
          <ac:chgData name="Goodman, Daniel F M" userId="3856083d-7deb-434e-baee-35426c02f58e" providerId="ADAL" clId="{1BD5AD3B-68B3-4121-9BFA-5F86DF37565A}" dt="2023-12-02T21:19:54.653" v="42"/>
          <ac:spMkLst>
            <pc:docMk/>
            <pc:sldMk cId="2324049996" sldId="256"/>
            <ac:spMk id="4" creationId="{71A693D4-D78C-161A-B0F3-CEA79B385428}"/>
          </ac:spMkLst>
        </pc:spChg>
        <pc:picChg chg="add del mod">
          <ac:chgData name="Goodman, Daniel F M" userId="3856083d-7deb-434e-baee-35426c02f58e" providerId="ADAL" clId="{1BD5AD3B-68B3-4121-9BFA-5F86DF37565A}" dt="2023-12-03T12:59:37.223" v="4856"/>
          <ac:picMkLst>
            <pc:docMk/>
            <pc:sldMk cId="2324049996" sldId="256"/>
            <ac:picMk id="2" creationId="{8649ABEF-7B05-17E3-58AC-B480685F5058}"/>
          </ac:picMkLst>
        </pc:picChg>
        <pc:picChg chg="add mod">
          <ac:chgData name="Goodman, Daniel F M" userId="3856083d-7deb-434e-baee-35426c02f58e" providerId="ADAL" clId="{1BD5AD3B-68B3-4121-9BFA-5F86DF37565A}" dt="2023-12-03T12:59:37.223" v="4856"/>
          <ac:picMkLst>
            <pc:docMk/>
            <pc:sldMk cId="2324049996" sldId="256"/>
            <ac:picMk id="3" creationId="{63EB283B-9CF9-75FD-03F0-74D91AFEB42B}"/>
          </ac:picMkLst>
        </pc:picChg>
        <pc:picChg chg="del">
          <ac:chgData name="Goodman, Daniel F M" userId="3856083d-7deb-434e-baee-35426c02f58e" providerId="ADAL" clId="{1BD5AD3B-68B3-4121-9BFA-5F86DF37565A}" dt="2023-12-03T12:38:59.753" v="4852"/>
          <ac:picMkLst>
            <pc:docMk/>
            <pc:sldMk cId="2324049996" sldId="256"/>
            <ac:picMk id="5" creationId="{554C514C-C930-C688-E18E-FF5645698310}"/>
          </ac:picMkLst>
        </pc:picChg>
      </pc:sldChg>
      <pc:sldChg chg="addSp delSp modSp mod modTransition modAnim modNotesTx">
        <pc:chgData name="Goodman, Daniel F M" userId="3856083d-7deb-434e-baee-35426c02f58e" providerId="ADAL" clId="{1BD5AD3B-68B3-4121-9BFA-5F86DF37565A}" dt="2023-12-03T12:59:37.223" v="4856"/>
        <pc:sldMkLst>
          <pc:docMk/>
          <pc:sldMk cId="500980453" sldId="257"/>
        </pc:sldMkLst>
        <pc:spChg chg="mod">
          <ac:chgData name="Goodman, Daniel F M" userId="3856083d-7deb-434e-baee-35426c02f58e" providerId="ADAL" clId="{1BD5AD3B-68B3-4121-9BFA-5F86DF37565A}" dt="2023-12-02T21:45:06.098" v="486" actId="114"/>
          <ac:spMkLst>
            <pc:docMk/>
            <pc:sldMk cId="500980453" sldId="257"/>
            <ac:spMk id="4" creationId="{220F0135-CC52-EB18-CB0B-5335E947DD8E}"/>
          </ac:spMkLst>
        </pc:spChg>
        <pc:spChg chg="mod">
          <ac:chgData name="Goodman, Daniel F M" userId="3856083d-7deb-434e-baee-35426c02f58e" providerId="ADAL" clId="{1BD5AD3B-68B3-4121-9BFA-5F86DF37565A}" dt="2023-12-02T22:35:12.879" v="2606" actId="20577"/>
          <ac:spMkLst>
            <pc:docMk/>
            <pc:sldMk cId="500980453" sldId="257"/>
            <ac:spMk id="5" creationId="{1357973F-A7D4-1E73-8093-5591F6BF67C6}"/>
          </ac:spMkLst>
        </pc:spChg>
        <pc:spChg chg="add mod">
          <ac:chgData name="Goodman, Daniel F M" userId="3856083d-7deb-434e-baee-35426c02f58e" providerId="ADAL" clId="{1BD5AD3B-68B3-4121-9BFA-5F86DF37565A}" dt="2023-12-02T21:52:55.070" v="935" actId="164"/>
          <ac:spMkLst>
            <pc:docMk/>
            <pc:sldMk cId="500980453" sldId="257"/>
            <ac:spMk id="7" creationId="{64A9F527-38DD-6FF5-2CB6-94ACCCDA394D}"/>
          </ac:spMkLst>
        </pc:spChg>
        <pc:grpChg chg="add mod">
          <ac:chgData name="Goodman, Daniel F M" userId="3856083d-7deb-434e-baee-35426c02f58e" providerId="ADAL" clId="{1BD5AD3B-68B3-4121-9BFA-5F86DF37565A}" dt="2023-12-02T21:52:55.070" v="935" actId="164"/>
          <ac:grpSpMkLst>
            <pc:docMk/>
            <pc:sldMk cId="500980453" sldId="257"/>
            <ac:grpSpMk id="14" creationId="{C40F1914-7F5F-8BD8-2B0D-F923FB51DAB6}"/>
          </ac:grpSpMkLst>
        </pc:grpChg>
        <pc:grpChg chg="add mod">
          <ac:chgData name="Goodman, Daniel F M" userId="3856083d-7deb-434e-baee-35426c02f58e" providerId="ADAL" clId="{1BD5AD3B-68B3-4121-9BFA-5F86DF37565A}" dt="2023-12-02T21:52:55.070" v="935" actId="164"/>
          <ac:grpSpMkLst>
            <pc:docMk/>
            <pc:sldMk cId="500980453" sldId="257"/>
            <ac:grpSpMk id="15" creationId="{BEFC36D4-61A7-8734-A280-C8D019C56191}"/>
          </ac:grpSpMkLst>
        </pc:grpChg>
        <pc:picChg chg="add del mod">
          <ac:chgData name="Goodman, Daniel F M" userId="3856083d-7deb-434e-baee-35426c02f58e" providerId="ADAL" clId="{1BD5AD3B-68B3-4121-9BFA-5F86DF37565A}" dt="2023-12-03T12:59:37.223" v="4856"/>
          <ac:picMkLst>
            <pc:docMk/>
            <pc:sldMk cId="500980453" sldId="257"/>
            <ac:picMk id="2" creationId="{BA2EA235-4B43-6270-7343-0573B9293172}"/>
          </ac:picMkLst>
        </pc:picChg>
        <pc:picChg chg="add mod">
          <ac:chgData name="Goodman, Daniel F M" userId="3856083d-7deb-434e-baee-35426c02f58e" providerId="ADAL" clId="{1BD5AD3B-68B3-4121-9BFA-5F86DF37565A}" dt="2023-12-03T12:59:37.223" v="4856"/>
          <ac:picMkLst>
            <pc:docMk/>
            <pc:sldMk cId="500980453" sldId="257"/>
            <ac:picMk id="3" creationId="{486D4FBF-3E86-2796-45B2-FDA9EA3CBAEC}"/>
          </ac:picMkLst>
        </pc:picChg>
        <pc:picChg chg="add del mod modCrop">
          <ac:chgData name="Goodman, Daniel F M" userId="3856083d-7deb-434e-baee-35426c02f58e" providerId="ADAL" clId="{1BD5AD3B-68B3-4121-9BFA-5F86DF37565A}" dt="2023-12-02T21:49:40.506" v="834" actId="478"/>
          <ac:picMkLst>
            <pc:docMk/>
            <pc:sldMk cId="500980453" sldId="257"/>
            <ac:picMk id="3" creationId="{A7F8B31D-4C1E-B3A8-61FA-2DE02A676FB4}"/>
          </ac:picMkLst>
        </pc:picChg>
        <pc:picChg chg="del">
          <ac:chgData name="Goodman, Daniel F M" userId="3856083d-7deb-434e-baee-35426c02f58e" providerId="ADAL" clId="{1BD5AD3B-68B3-4121-9BFA-5F86DF37565A}" dt="2023-12-03T12:38:59.753" v="4852"/>
          <ac:picMkLst>
            <pc:docMk/>
            <pc:sldMk cId="500980453" sldId="257"/>
            <ac:picMk id="6" creationId="{870DBB63-F6EE-4041-F296-AFCE965569A5}"/>
          </ac:picMkLst>
        </pc:picChg>
        <pc:picChg chg="add mod">
          <ac:chgData name="Goodman, Daniel F M" userId="3856083d-7deb-434e-baee-35426c02f58e" providerId="ADAL" clId="{1BD5AD3B-68B3-4121-9BFA-5F86DF37565A}" dt="2023-12-02T21:51:19.647" v="851" actId="164"/>
          <ac:picMkLst>
            <pc:docMk/>
            <pc:sldMk cId="500980453" sldId="257"/>
            <ac:picMk id="9" creationId="{ED912195-C53F-3B15-3951-68F710DBDBF5}"/>
          </ac:picMkLst>
        </pc:picChg>
        <pc:picChg chg="add mod">
          <ac:chgData name="Goodman, Daniel F M" userId="3856083d-7deb-434e-baee-35426c02f58e" providerId="ADAL" clId="{1BD5AD3B-68B3-4121-9BFA-5F86DF37565A}" dt="2023-12-02T21:51:19.647" v="851" actId="164"/>
          <ac:picMkLst>
            <pc:docMk/>
            <pc:sldMk cId="500980453" sldId="257"/>
            <ac:picMk id="11" creationId="{1CA08E80-BF5B-6987-6650-469AA2413205}"/>
          </ac:picMkLst>
        </pc:picChg>
        <pc:picChg chg="add mod">
          <ac:chgData name="Goodman, Daniel F M" userId="3856083d-7deb-434e-baee-35426c02f58e" providerId="ADAL" clId="{1BD5AD3B-68B3-4121-9BFA-5F86DF37565A}" dt="2023-12-02T21:51:19.647" v="851" actId="164"/>
          <ac:picMkLst>
            <pc:docMk/>
            <pc:sldMk cId="500980453" sldId="257"/>
            <ac:picMk id="13" creationId="{7BBAF0FE-0A05-0FA0-C4AB-7EB2752AB1B0}"/>
          </ac:picMkLst>
        </pc:picChg>
      </pc:sldChg>
      <pc:sldChg chg="addSp delSp modSp add mod modTransition delAnim modAnim modNotesTx">
        <pc:chgData name="Goodman, Daniel F M" userId="3856083d-7deb-434e-baee-35426c02f58e" providerId="ADAL" clId="{1BD5AD3B-68B3-4121-9BFA-5F86DF37565A}" dt="2023-12-03T12:59:37.223" v="4856"/>
        <pc:sldMkLst>
          <pc:docMk/>
          <pc:sldMk cId="430637861" sldId="258"/>
        </pc:sldMkLst>
        <pc:spChg chg="mod">
          <ac:chgData name="Goodman, Daniel F M" userId="3856083d-7deb-434e-baee-35426c02f58e" providerId="ADAL" clId="{1BD5AD3B-68B3-4121-9BFA-5F86DF37565A}" dt="2023-12-02T21:55:31.322" v="998" actId="20577"/>
          <ac:spMkLst>
            <pc:docMk/>
            <pc:sldMk cId="430637861" sldId="258"/>
            <ac:spMk id="4" creationId="{220F0135-CC52-EB18-CB0B-5335E947DD8E}"/>
          </ac:spMkLst>
        </pc:spChg>
        <pc:spChg chg="del">
          <ac:chgData name="Goodman, Daniel F M" userId="3856083d-7deb-434e-baee-35426c02f58e" providerId="ADAL" clId="{1BD5AD3B-68B3-4121-9BFA-5F86DF37565A}" dt="2023-12-02T21:28:35.823" v="50"/>
          <ac:spMkLst>
            <pc:docMk/>
            <pc:sldMk cId="430637861" sldId="258"/>
            <ac:spMk id="5" creationId="{1357973F-A7D4-1E73-8093-5591F6BF67C6}"/>
          </ac:spMkLst>
        </pc:spChg>
        <pc:spChg chg="add del mod">
          <ac:chgData name="Goodman, Daniel F M" userId="3856083d-7deb-434e-baee-35426c02f58e" providerId="ADAL" clId="{1BD5AD3B-68B3-4121-9BFA-5F86DF37565A}" dt="2023-12-03T12:53:33.592" v="4854"/>
          <ac:spMkLst>
            <pc:docMk/>
            <pc:sldMk cId="430637861" sldId="258"/>
            <ac:spMk id="7" creationId="{94E919C8-16B7-4F26-8E01-56F2C52A9DE0}"/>
          </ac:spMkLst>
        </pc:spChg>
        <pc:picChg chg="add del mod">
          <ac:chgData name="Goodman, Daniel F M" userId="3856083d-7deb-434e-baee-35426c02f58e" providerId="ADAL" clId="{1BD5AD3B-68B3-4121-9BFA-5F86DF37565A}" dt="2023-12-03T12:53:21.418" v="4853" actId="478"/>
          <ac:picMkLst>
            <pc:docMk/>
            <pc:sldMk cId="430637861" sldId="258"/>
            <ac:picMk id="2" creationId="{1C19CAE1-15A1-6830-B583-FCB189A12279}"/>
          </ac:picMkLst>
        </pc:picChg>
        <pc:picChg chg="add del mod">
          <ac:chgData name="Goodman, Daniel F M" userId="3856083d-7deb-434e-baee-35426c02f58e" providerId="ADAL" clId="{1BD5AD3B-68B3-4121-9BFA-5F86DF37565A}" dt="2023-12-03T12:59:37.223" v="4856"/>
          <ac:picMkLst>
            <pc:docMk/>
            <pc:sldMk cId="430637861" sldId="258"/>
            <ac:picMk id="3" creationId="{5AB9135A-5A09-CF4A-89BB-74CEDEDFA444}"/>
          </ac:picMkLst>
        </pc:picChg>
        <pc:picChg chg="del">
          <ac:chgData name="Goodman, Daniel F M" userId="3856083d-7deb-434e-baee-35426c02f58e" providerId="ADAL" clId="{1BD5AD3B-68B3-4121-9BFA-5F86DF37565A}" dt="2023-12-03T12:38:59.753" v="4852"/>
          <ac:picMkLst>
            <pc:docMk/>
            <pc:sldMk cId="430637861" sldId="258"/>
            <ac:picMk id="6" creationId="{870DBB63-F6EE-4041-F296-AFCE965569A5}"/>
          </ac:picMkLst>
        </pc:picChg>
        <pc:picChg chg="add mod">
          <ac:chgData name="Goodman, Daniel F M" userId="3856083d-7deb-434e-baee-35426c02f58e" providerId="ADAL" clId="{1BD5AD3B-68B3-4121-9BFA-5F86DF37565A}" dt="2023-12-03T12:53:33.592" v="4854"/>
          <ac:picMkLst>
            <pc:docMk/>
            <pc:sldMk cId="430637861" sldId="258"/>
            <ac:picMk id="8" creationId="{5F5D167B-5E0A-EDAB-BA4D-576DC9C6B5B8}"/>
          </ac:picMkLst>
        </pc:picChg>
        <pc:picChg chg="add mod">
          <ac:chgData name="Goodman, Daniel F M" userId="3856083d-7deb-434e-baee-35426c02f58e" providerId="ADAL" clId="{1BD5AD3B-68B3-4121-9BFA-5F86DF37565A}" dt="2023-12-03T12:59:37.223" v="4856"/>
          <ac:picMkLst>
            <pc:docMk/>
            <pc:sldMk cId="430637861" sldId="258"/>
            <ac:picMk id="10" creationId="{9EA91A7C-D1D8-2462-906C-202757738C7C}"/>
          </ac:picMkLst>
        </pc:picChg>
      </pc:sldChg>
      <pc:sldChg chg="addSp delSp modSp add mod modTransition modAnim modNotesTx">
        <pc:chgData name="Goodman, Daniel F M" userId="3856083d-7deb-434e-baee-35426c02f58e" providerId="ADAL" clId="{1BD5AD3B-68B3-4121-9BFA-5F86DF37565A}" dt="2023-12-03T12:59:37.223" v="4856"/>
        <pc:sldMkLst>
          <pc:docMk/>
          <pc:sldMk cId="2476896352" sldId="259"/>
        </pc:sldMkLst>
        <pc:spChg chg="mod">
          <ac:chgData name="Goodman, Daniel F M" userId="3856083d-7deb-434e-baee-35426c02f58e" providerId="ADAL" clId="{1BD5AD3B-68B3-4121-9BFA-5F86DF37565A}" dt="2023-12-02T21:55:50.876" v="1036" actId="20577"/>
          <ac:spMkLst>
            <pc:docMk/>
            <pc:sldMk cId="2476896352" sldId="259"/>
            <ac:spMk id="4" creationId="{220F0135-CC52-EB18-CB0B-5335E947DD8E}"/>
          </ac:spMkLst>
        </pc:spChg>
        <pc:spChg chg="del">
          <ac:chgData name="Goodman, Daniel F M" userId="3856083d-7deb-434e-baee-35426c02f58e" providerId="ADAL" clId="{1BD5AD3B-68B3-4121-9BFA-5F86DF37565A}" dt="2023-12-02T21:57:18.500" v="1037" actId="478"/>
          <ac:spMkLst>
            <pc:docMk/>
            <pc:sldMk cId="2476896352" sldId="259"/>
            <ac:spMk id="5" creationId="{1357973F-A7D4-1E73-8093-5591F6BF67C6}"/>
          </ac:spMkLst>
        </pc:spChg>
        <pc:spChg chg="add mod">
          <ac:chgData name="Goodman, Daniel F M" userId="3856083d-7deb-434e-baee-35426c02f58e" providerId="ADAL" clId="{1BD5AD3B-68B3-4121-9BFA-5F86DF37565A}" dt="2023-12-02T22:01:35.973" v="1088" actId="164"/>
          <ac:spMkLst>
            <pc:docMk/>
            <pc:sldMk cId="2476896352" sldId="259"/>
            <ac:spMk id="7" creationId="{92C04EFB-7464-0B32-2F55-3AA587FD2ED4}"/>
          </ac:spMkLst>
        </pc:spChg>
        <pc:spChg chg="add mod">
          <ac:chgData name="Goodman, Daniel F M" userId="3856083d-7deb-434e-baee-35426c02f58e" providerId="ADAL" clId="{1BD5AD3B-68B3-4121-9BFA-5F86DF37565A}" dt="2023-12-02T22:01:35.973" v="1088" actId="164"/>
          <ac:spMkLst>
            <pc:docMk/>
            <pc:sldMk cId="2476896352" sldId="259"/>
            <ac:spMk id="10" creationId="{43AAE9A1-F5D5-CEF5-66CC-783EF2589417}"/>
          </ac:spMkLst>
        </pc:spChg>
        <pc:spChg chg="add mod ord topLvl">
          <ac:chgData name="Goodman, Daniel F M" userId="3856083d-7deb-434e-baee-35426c02f58e" providerId="ADAL" clId="{1BD5AD3B-68B3-4121-9BFA-5F86DF37565A}" dt="2023-12-02T22:12:52.513" v="1213" actId="6549"/>
          <ac:spMkLst>
            <pc:docMk/>
            <pc:sldMk cId="2476896352" sldId="259"/>
            <ac:spMk id="12" creationId="{07635F3C-AD01-26AE-80B0-5335464FB981}"/>
          </ac:spMkLst>
        </pc:spChg>
        <pc:grpChg chg="add mod">
          <ac:chgData name="Goodman, Daniel F M" userId="3856083d-7deb-434e-baee-35426c02f58e" providerId="ADAL" clId="{1BD5AD3B-68B3-4121-9BFA-5F86DF37565A}" dt="2023-12-02T22:12:39.968" v="1211" actId="1076"/>
          <ac:grpSpMkLst>
            <pc:docMk/>
            <pc:sldMk cId="2476896352" sldId="259"/>
            <ac:grpSpMk id="11" creationId="{4AF7A555-221A-4CD3-BD15-D63FFD5E6E1E}"/>
          </ac:grpSpMkLst>
        </pc:grpChg>
        <pc:grpChg chg="add del mod">
          <ac:chgData name="Goodman, Daniel F M" userId="3856083d-7deb-434e-baee-35426c02f58e" providerId="ADAL" clId="{1BD5AD3B-68B3-4121-9BFA-5F86DF37565A}" dt="2023-12-02T22:08:14.868" v="1153" actId="165"/>
          <ac:grpSpMkLst>
            <pc:docMk/>
            <pc:sldMk cId="2476896352" sldId="259"/>
            <ac:grpSpMk id="17" creationId="{A8B36C82-86C5-F95E-F624-4B4C0B8D9FF9}"/>
          </ac:grpSpMkLst>
        </pc:grpChg>
        <pc:picChg chg="add del mod">
          <ac:chgData name="Goodman, Daniel F M" userId="3856083d-7deb-434e-baee-35426c02f58e" providerId="ADAL" clId="{1BD5AD3B-68B3-4121-9BFA-5F86DF37565A}" dt="2023-12-03T12:59:37.223" v="4856"/>
          <ac:picMkLst>
            <pc:docMk/>
            <pc:sldMk cId="2476896352" sldId="259"/>
            <ac:picMk id="2" creationId="{6D958E1A-22E3-D5E2-FA33-586B1D88FB8C}"/>
          </ac:picMkLst>
        </pc:picChg>
        <pc:picChg chg="add mod">
          <ac:chgData name="Goodman, Daniel F M" userId="3856083d-7deb-434e-baee-35426c02f58e" providerId="ADAL" clId="{1BD5AD3B-68B3-4121-9BFA-5F86DF37565A}" dt="2023-12-02T22:01:35.973" v="1088" actId="164"/>
          <ac:picMkLst>
            <pc:docMk/>
            <pc:sldMk cId="2476896352" sldId="259"/>
            <ac:picMk id="3" creationId="{ADD1C1AF-FE2F-7100-DDFE-A6D057ABCE1D}"/>
          </ac:picMkLst>
        </pc:picChg>
        <pc:picChg chg="add mod">
          <ac:chgData name="Goodman, Daniel F M" userId="3856083d-7deb-434e-baee-35426c02f58e" providerId="ADAL" clId="{1BD5AD3B-68B3-4121-9BFA-5F86DF37565A}" dt="2023-12-03T12:59:37.223" v="4856"/>
          <ac:picMkLst>
            <pc:docMk/>
            <pc:sldMk cId="2476896352" sldId="259"/>
            <ac:picMk id="5" creationId="{E55CFFA6-A5D1-CE4B-F40F-33FC03E67D99}"/>
          </ac:picMkLst>
        </pc:picChg>
        <pc:picChg chg="del">
          <ac:chgData name="Goodman, Daniel F M" userId="3856083d-7deb-434e-baee-35426c02f58e" providerId="ADAL" clId="{1BD5AD3B-68B3-4121-9BFA-5F86DF37565A}" dt="2023-12-03T12:38:59.753" v="4852"/>
          <ac:picMkLst>
            <pc:docMk/>
            <pc:sldMk cId="2476896352" sldId="259"/>
            <ac:picMk id="6" creationId="{870DBB63-F6EE-4041-F296-AFCE965569A5}"/>
          </ac:picMkLst>
        </pc:picChg>
        <pc:picChg chg="add mod">
          <ac:chgData name="Goodman, Daniel F M" userId="3856083d-7deb-434e-baee-35426c02f58e" providerId="ADAL" clId="{1BD5AD3B-68B3-4121-9BFA-5F86DF37565A}" dt="2023-12-02T22:01:35.973" v="1088" actId="164"/>
          <ac:picMkLst>
            <pc:docMk/>
            <pc:sldMk cId="2476896352" sldId="259"/>
            <ac:picMk id="9" creationId="{18FE28B9-F080-F9C8-03D9-2B5A4093B419}"/>
          </ac:picMkLst>
        </pc:picChg>
        <pc:picChg chg="add del mod">
          <ac:chgData name="Goodman, Daniel F M" userId="3856083d-7deb-434e-baee-35426c02f58e" providerId="ADAL" clId="{1BD5AD3B-68B3-4121-9BFA-5F86DF37565A}" dt="2023-12-02T22:03:29.514" v="1140" actId="478"/>
          <ac:picMkLst>
            <pc:docMk/>
            <pc:sldMk cId="2476896352" sldId="259"/>
            <ac:picMk id="14" creationId="{2A14990C-86CB-2D68-702D-45FD19A24CA3}"/>
          </ac:picMkLst>
        </pc:picChg>
        <pc:picChg chg="add del mod topLvl modCrop">
          <ac:chgData name="Goodman, Daniel F M" userId="3856083d-7deb-434e-baee-35426c02f58e" providerId="ADAL" clId="{1BD5AD3B-68B3-4121-9BFA-5F86DF37565A}" dt="2023-12-02T22:08:17.362" v="1154" actId="478"/>
          <ac:picMkLst>
            <pc:docMk/>
            <pc:sldMk cId="2476896352" sldId="259"/>
            <ac:picMk id="16" creationId="{A7C87F3D-720A-A829-0EFC-E16C84BEA53A}"/>
          </ac:picMkLst>
        </pc:picChg>
      </pc:sldChg>
      <pc:sldChg chg="addSp delSp modSp add mod modTransition modAnim modNotesTx">
        <pc:chgData name="Goodman, Daniel F M" userId="3856083d-7deb-434e-baee-35426c02f58e" providerId="ADAL" clId="{1BD5AD3B-68B3-4121-9BFA-5F86DF37565A}" dt="2023-12-03T12:59:37.223" v="4856"/>
        <pc:sldMkLst>
          <pc:docMk/>
          <pc:sldMk cId="675806611" sldId="260"/>
        </pc:sldMkLst>
        <pc:spChg chg="mod">
          <ac:chgData name="Goodman, Daniel F M" userId="3856083d-7deb-434e-baee-35426c02f58e" providerId="ADAL" clId="{1BD5AD3B-68B3-4121-9BFA-5F86DF37565A}" dt="2023-12-02T22:16:47.147" v="1221" actId="20577"/>
          <ac:spMkLst>
            <pc:docMk/>
            <pc:sldMk cId="675806611" sldId="260"/>
            <ac:spMk id="4" creationId="{220F0135-CC52-EB18-CB0B-5335E947DD8E}"/>
          </ac:spMkLst>
        </pc:spChg>
        <pc:spChg chg="del">
          <ac:chgData name="Goodman, Daniel F M" userId="3856083d-7deb-434e-baee-35426c02f58e" providerId="ADAL" clId="{1BD5AD3B-68B3-4121-9BFA-5F86DF37565A}" dt="2023-12-02T22:16:50.022" v="1222" actId="478"/>
          <ac:spMkLst>
            <pc:docMk/>
            <pc:sldMk cId="675806611" sldId="260"/>
            <ac:spMk id="5" creationId="{1357973F-A7D4-1E73-8093-5591F6BF67C6}"/>
          </ac:spMkLst>
        </pc:spChg>
        <pc:spChg chg="add del mod">
          <ac:chgData name="Goodman, Daniel F M" userId="3856083d-7deb-434e-baee-35426c02f58e" providerId="ADAL" clId="{1BD5AD3B-68B3-4121-9BFA-5F86DF37565A}" dt="2023-12-02T22:20:58.785" v="1269" actId="478"/>
          <ac:spMkLst>
            <pc:docMk/>
            <pc:sldMk cId="675806611" sldId="260"/>
            <ac:spMk id="7" creationId="{23713125-1E53-548A-33C4-95E853674290}"/>
          </ac:spMkLst>
        </pc:spChg>
        <pc:picChg chg="add del mod">
          <ac:chgData name="Goodman, Daniel F M" userId="3856083d-7deb-434e-baee-35426c02f58e" providerId="ADAL" clId="{1BD5AD3B-68B3-4121-9BFA-5F86DF37565A}" dt="2023-12-03T12:59:37.223" v="4856"/>
          <ac:picMkLst>
            <pc:docMk/>
            <pc:sldMk cId="675806611" sldId="260"/>
            <ac:picMk id="2" creationId="{7E4FF344-501E-56A2-CA90-0C3E6F0AC555}"/>
          </ac:picMkLst>
        </pc:picChg>
        <pc:picChg chg="add del mod">
          <ac:chgData name="Goodman, Daniel F M" userId="3856083d-7deb-434e-baee-35426c02f58e" providerId="ADAL" clId="{1BD5AD3B-68B3-4121-9BFA-5F86DF37565A}" dt="2023-12-02T22:20:57.056" v="1268" actId="478"/>
          <ac:picMkLst>
            <pc:docMk/>
            <pc:sldMk cId="675806611" sldId="260"/>
            <ac:picMk id="3" creationId="{3A13E5A7-96ED-237F-AACE-EF589056C535}"/>
          </ac:picMkLst>
        </pc:picChg>
        <pc:picChg chg="add mod">
          <ac:chgData name="Goodman, Daniel F M" userId="3856083d-7deb-434e-baee-35426c02f58e" providerId="ADAL" clId="{1BD5AD3B-68B3-4121-9BFA-5F86DF37565A}" dt="2023-12-03T12:59:37.223" v="4856"/>
          <ac:picMkLst>
            <pc:docMk/>
            <pc:sldMk cId="675806611" sldId="260"/>
            <ac:picMk id="5" creationId="{91EDF057-35F0-A7C4-52F1-AE470C7B676C}"/>
          </ac:picMkLst>
        </pc:picChg>
        <pc:picChg chg="del">
          <ac:chgData name="Goodman, Daniel F M" userId="3856083d-7deb-434e-baee-35426c02f58e" providerId="ADAL" clId="{1BD5AD3B-68B3-4121-9BFA-5F86DF37565A}" dt="2023-12-03T12:38:59.753" v="4852"/>
          <ac:picMkLst>
            <pc:docMk/>
            <pc:sldMk cId="675806611" sldId="260"/>
            <ac:picMk id="6" creationId="{870DBB63-F6EE-4041-F296-AFCE965569A5}"/>
          </ac:picMkLst>
        </pc:picChg>
        <pc:picChg chg="add mod ord">
          <ac:chgData name="Goodman, Daniel F M" userId="3856083d-7deb-434e-baee-35426c02f58e" providerId="ADAL" clId="{1BD5AD3B-68B3-4121-9BFA-5F86DF37565A}" dt="2023-12-02T22:18:10.326" v="1267" actId="167"/>
          <ac:picMkLst>
            <pc:docMk/>
            <pc:sldMk cId="675806611" sldId="260"/>
            <ac:picMk id="9" creationId="{6D7873C3-8792-3430-08AE-2C9804D5CAF9}"/>
          </ac:picMkLst>
        </pc:picChg>
        <pc:picChg chg="add mod modCrop">
          <ac:chgData name="Goodman, Daniel F M" userId="3856083d-7deb-434e-baee-35426c02f58e" providerId="ADAL" clId="{1BD5AD3B-68B3-4121-9BFA-5F86DF37565A}" dt="2023-12-02T22:25:33.494" v="1291" actId="1076"/>
          <ac:picMkLst>
            <pc:docMk/>
            <pc:sldMk cId="675806611" sldId="260"/>
            <ac:picMk id="11" creationId="{B1FC03A4-4C38-91A7-E189-C3AF7851A6C8}"/>
          </ac:picMkLst>
        </pc:picChg>
        <pc:picChg chg="add mod modCrop">
          <ac:chgData name="Goodman, Daniel F M" userId="3856083d-7deb-434e-baee-35426c02f58e" providerId="ADAL" clId="{1BD5AD3B-68B3-4121-9BFA-5F86DF37565A}" dt="2023-12-03T12:35:22.672" v="4851"/>
          <ac:picMkLst>
            <pc:docMk/>
            <pc:sldMk cId="675806611" sldId="260"/>
            <ac:picMk id="13" creationId="{7713CFB1-503D-AAF6-2662-74F466FF22A4}"/>
          </ac:picMkLst>
        </pc:picChg>
        <pc:picChg chg="add mod">
          <ac:chgData name="Goodman, Daniel F M" userId="3856083d-7deb-434e-baee-35426c02f58e" providerId="ADAL" clId="{1BD5AD3B-68B3-4121-9BFA-5F86DF37565A}" dt="2023-12-02T22:25:21.246" v="1289" actId="1076"/>
          <ac:picMkLst>
            <pc:docMk/>
            <pc:sldMk cId="675806611" sldId="260"/>
            <ac:picMk id="15" creationId="{775D184F-73E8-F53D-5B0C-04FD75678682}"/>
          </ac:picMkLst>
        </pc:picChg>
      </pc:sldChg>
      <pc:sldChg chg="add del">
        <pc:chgData name="Goodman, Daniel F M" userId="3856083d-7deb-434e-baee-35426c02f58e" providerId="ADAL" clId="{1BD5AD3B-68B3-4121-9BFA-5F86DF37565A}" dt="2023-12-02T22:25:41.486" v="1292" actId="47"/>
        <pc:sldMkLst>
          <pc:docMk/>
          <pc:sldMk cId="2932206206" sldId="261"/>
        </pc:sldMkLst>
      </pc:sldChg>
      <pc:sldChg chg="add del">
        <pc:chgData name="Goodman, Daniel F M" userId="3856083d-7deb-434e-baee-35426c02f58e" providerId="ADAL" clId="{1BD5AD3B-68B3-4121-9BFA-5F86DF37565A}" dt="2023-12-02T22:25:41.486" v="1292" actId="47"/>
        <pc:sldMkLst>
          <pc:docMk/>
          <pc:sldMk cId="2537918542" sldId="262"/>
        </pc:sldMkLst>
      </pc:sldChg>
      <pc:sldChg chg="add del">
        <pc:chgData name="Goodman, Daniel F M" userId="3856083d-7deb-434e-baee-35426c02f58e" providerId="ADAL" clId="{1BD5AD3B-68B3-4121-9BFA-5F86DF37565A}" dt="2023-12-02T22:25:41.486" v="1292" actId="47"/>
        <pc:sldMkLst>
          <pc:docMk/>
          <pc:sldMk cId="2379544162" sldId="263"/>
        </pc:sldMkLst>
      </pc:sldChg>
      <pc:sldChg chg="add del">
        <pc:chgData name="Goodman, Daniel F M" userId="3856083d-7deb-434e-baee-35426c02f58e" providerId="ADAL" clId="{1BD5AD3B-68B3-4121-9BFA-5F86DF37565A}" dt="2023-12-02T22:25:41.486" v="1292" actId="47"/>
        <pc:sldMkLst>
          <pc:docMk/>
          <pc:sldMk cId="2313106422"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03/12/2023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25B0D-82F8-4207-9F27-3F4679E2EC47}" type="datetimeFigureOut">
              <a:rPr lang="en-GB" smtClean="0"/>
              <a:t>03/12/2023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F5310-DE20-4E3C-8FA0-5B83389F8FE2}" type="slidenum">
              <a:rPr lang="en-GB" smtClean="0"/>
              <a:t>‹#›</a:t>
            </a:fld>
            <a:endParaRPr lang="en-GB"/>
          </a:p>
        </p:txBody>
      </p:sp>
    </p:spTree>
    <p:extLst>
      <p:ext uri="{BB962C8B-B14F-4D97-AF65-F5344CB8AC3E}">
        <p14:creationId xmlns:p14="http://schemas.microsoft.com/office/powerpoint/2010/main" val="59137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video we’re going to just do a very quick introduction to some of the neuromorphic sensing devices and how they enable unique low power applications.</a:t>
            </a:r>
          </a:p>
        </p:txBody>
      </p:sp>
      <p:sp>
        <p:nvSpPr>
          <p:cNvPr id="4" name="Slide Number Placeholder 3"/>
          <p:cNvSpPr>
            <a:spLocks noGrp="1"/>
          </p:cNvSpPr>
          <p:nvPr>
            <p:ph type="sldNum" sz="quarter" idx="5"/>
          </p:nvPr>
        </p:nvSpPr>
        <p:spPr/>
        <p:txBody>
          <a:bodyPr/>
          <a:lstStyle/>
          <a:p>
            <a:fld id="{9FBF5310-DE20-4E3C-8FA0-5B83389F8FE2}" type="slidenum">
              <a:rPr lang="en-GB" smtClean="0"/>
              <a:t>1</a:t>
            </a:fld>
            <a:endParaRPr lang="en-GB"/>
          </a:p>
        </p:txBody>
      </p:sp>
    </p:spTree>
    <p:extLst>
      <p:ext uri="{BB962C8B-B14F-4D97-AF65-F5344CB8AC3E}">
        <p14:creationId xmlns:p14="http://schemas.microsoft.com/office/powerpoint/2010/main" val="57181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start by asking why would we even need specific neuromorphic sensing devices?</a:t>
            </a:r>
          </a:p>
          <a:p>
            <a:pPr marL="171450" indent="-171450">
              <a:buFont typeface="Arial" panose="020B0604020202020204" pitchFamily="34" charset="0"/>
              <a:buChar char="•"/>
            </a:pPr>
            <a:r>
              <a:rPr lang="en-GB" dirty="0"/>
              <a:t>Couldn’t we just take the output of a standard camera for example, convert that to spikes and then feed it into a neuromorphic computing device? Well yes, but if we start thinking about the amount of data transfer involved, we can start to see a problem.</a:t>
            </a:r>
          </a:p>
          <a:p>
            <a:pPr marL="171450" indent="-171450">
              <a:buFont typeface="Arial" panose="020B0604020202020204" pitchFamily="34" charset="0"/>
              <a:buChar char="•"/>
            </a:pPr>
            <a:r>
              <a:rPr lang="en-GB" dirty="0"/>
              <a:t>High definition video at 30 fps generates about 178 megabytes per second of data.</a:t>
            </a:r>
          </a:p>
          <a:p>
            <a:pPr marL="171450" indent="-171450">
              <a:buFont typeface="Arial" panose="020B0604020202020204" pitchFamily="34" charset="0"/>
              <a:buChar char="•"/>
            </a:pPr>
            <a:r>
              <a:rPr lang="en-GB" dirty="0"/>
              <a:t>That’s not too bad, but when we move to ultra high def with high dynamic range we’re now talking about 7 gigabytes per second.</a:t>
            </a:r>
          </a:p>
          <a:p>
            <a:pPr marL="171450" indent="-171450">
              <a:buFont typeface="Arial" panose="020B0604020202020204" pitchFamily="34" charset="0"/>
              <a:buChar char="•"/>
            </a:pPr>
            <a:r>
              <a:rPr lang="en-GB" dirty="0"/>
              <a:t>On low power devices, that’s very problematic!</a:t>
            </a:r>
          </a:p>
          <a:p>
            <a:pPr marL="171450" indent="-171450">
              <a:buFont typeface="Arial" panose="020B0604020202020204" pitchFamily="34" charset="0"/>
              <a:buChar char="•"/>
            </a:pPr>
            <a:r>
              <a:rPr lang="en-GB" dirty="0"/>
              <a:t>Event cameras are one solution to this problem. They noted that most pixels don’t change very much in a scene from frame to frame. That’s also the basis of video compression algorithms. Event cameras take this to the level of sensing. They only transmit an event when the underlying pixel changes.</a:t>
            </a:r>
          </a:p>
          <a:p>
            <a:pPr marL="171450" indent="-171450">
              <a:buFont typeface="Arial" panose="020B0604020202020204" pitchFamily="34" charset="0"/>
              <a:buChar char="•"/>
            </a:pPr>
            <a:r>
              <a:rPr lang="en-GB" dirty="0"/>
              <a:t>These images are from the dynamic vision sensor gesture dataset, and give you an idea of what the output of these cameras looks like.</a:t>
            </a:r>
          </a:p>
          <a:p>
            <a:pPr marL="171450" indent="-171450">
              <a:buFont typeface="Arial" panose="020B0604020202020204" pitchFamily="34" charset="0"/>
              <a:buChar char="•"/>
            </a:pPr>
            <a:r>
              <a:rPr lang="en-GB" dirty="0"/>
              <a:t>In addition to hugely reducing the amount of data transfer needed, it also has another nice effect. Instead of running at 60 frames per second we can run at the equivalent of thousands of frames per second with a much larger dynamic range.</a:t>
            </a:r>
          </a:p>
          <a:p>
            <a:pPr marL="171450" indent="-171450">
              <a:buFont typeface="Arial" panose="020B0604020202020204" pitchFamily="34" charset="0"/>
              <a:buChar char="•"/>
            </a:pPr>
            <a:r>
              <a:rPr lang="en-GB" dirty="0"/>
              <a:t>The bad side is that the algorithm design is much harder, as we’ve seen throughout this course.</a:t>
            </a:r>
          </a:p>
        </p:txBody>
      </p:sp>
      <p:sp>
        <p:nvSpPr>
          <p:cNvPr id="4" name="Slide Number Placeholder 3"/>
          <p:cNvSpPr>
            <a:spLocks noGrp="1"/>
          </p:cNvSpPr>
          <p:nvPr>
            <p:ph type="sldNum" sz="quarter" idx="5"/>
          </p:nvPr>
        </p:nvSpPr>
        <p:spPr/>
        <p:txBody>
          <a:bodyPr/>
          <a:lstStyle/>
          <a:p>
            <a:fld id="{9FBF5310-DE20-4E3C-8FA0-5B83389F8FE2}" type="slidenum">
              <a:rPr lang="en-GB" smtClean="0"/>
              <a:t>2</a:t>
            </a:fld>
            <a:endParaRPr lang="en-GB"/>
          </a:p>
        </p:txBody>
      </p:sp>
    </p:spTree>
    <p:extLst>
      <p:ext uri="{BB962C8B-B14F-4D97-AF65-F5344CB8AC3E}">
        <p14:creationId xmlns:p14="http://schemas.microsoft.com/office/powerpoint/2010/main" val="250384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just wanted to show one nice recent example of this from the French company </a:t>
            </a:r>
            <a:r>
              <a:rPr lang="en-GB" dirty="0" err="1"/>
              <a:t>Prophesee</a:t>
            </a:r>
            <a:r>
              <a:rPr lang="en-GB" dirty="0"/>
              <a:t> who are using a hybrid of standard cameras and event cameras on a mobile phone to remove blur from fast moving images.</a:t>
            </a:r>
          </a:p>
          <a:p>
            <a:r>
              <a:rPr lang="en-GB" dirty="0"/>
              <a:t>You can see in this video how the high frame rate of the event camera allows you to see the motion at a much higher temporal resolution.</a:t>
            </a:r>
          </a:p>
          <a:p>
            <a:r>
              <a:rPr lang="en-GB" dirty="0"/>
              <a:t>They then use this to remove blur from the pixels that change fastest, and get a much nicer image as a result.</a:t>
            </a:r>
          </a:p>
        </p:txBody>
      </p:sp>
      <p:sp>
        <p:nvSpPr>
          <p:cNvPr id="4" name="Slide Number Placeholder 3"/>
          <p:cNvSpPr>
            <a:spLocks noGrp="1"/>
          </p:cNvSpPr>
          <p:nvPr>
            <p:ph type="sldNum" sz="quarter" idx="5"/>
          </p:nvPr>
        </p:nvSpPr>
        <p:spPr/>
        <p:txBody>
          <a:bodyPr/>
          <a:lstStyle/>
          <a:p>
            <a:fld id="{9FBF5310-DE20-4E3C-8FA0-5B83389F8FE2}" type="slidenum">
              <a:rPr lang="en-GB" smtClean="0"/>
              <a:t>3</a:t>
            </a:fld>
            <a:endParaRPr lang="en-GB"/>
          </a:p>
        </p:txBody>
      </p:sp>
    </p:spTree>
    <p:extLst>
      <p:ext uri="{BB962C8B-B14F-4D97-AF65-F5344CB8AC3E}">
        <p14:creationId xmlns:p14="http://schemas.microsoft.com/office/powerpoint/2010/main" val="131600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isn’t the only sense that has a corresponding neuromorphic version.</a:t>
            </a:r>
          </a:p>
          <a:p>
            <a:pPr marL="171450" indent="-171450">
              <a:buFont typeface="Arial" panose="020B0604020202020204" pitchFamily="34" charset="0"/>
              <a:buChar char="•"/>
            </a:pPr>
            <a:r>
              <a:rPr lang="en-GB" dirty="0"/>
              <a:t>There are auditory sensors, for example you can see here some of the spikes produced by this system.</a:t>
            </a:r>
          </a:p>
          <a:p>
            <a:pPr marL="171450" indent="-171450">
              <a:buFont typeface="Arial" panose="020B0604020202020204" pitchFamily="34" charset="0"/>
              <a:buChar char="•"/>
            </a:pPr>
            <a:r>
              <a:rPr lang="en-GB" dirty="0"/>
              <a:t>And there are also olfactory sensors – the  sense of smell – and tactile sensors – the sense of touch.</a:t>
            </a:r>
          </a:p>
        </p:txBody>
      </p:sp>
      <p:sp>
        <p:nvSpPr>
          <p:cNvPr id="4" name="Slide Number Placeholder 3"/>
          <p:cNvSpPr>
            <a:spLocks noGrp="1"/>
          </p:cNvSpPr>
          <p:nvPr>
            <p:ph type="sldNum" sz="quarter" idx="5"/>
          </p:nvPr>
        </p:nvSpPr>
        <p:spPr/>
        <p:txBody>
          <a:bodyPr/>
          <a:lstStyle/>
          <a:p>
            <a:fld id="{9FBF5310-DE20-4E3C-8FA0-5B83389F8FE2}" type="slidenum">
              <a:rPr lang="en-GB" smtClean="0"/>
              <a:t>4</a:t>
            </a:fld>
            <a:endParaRPr lang="en-GB"/>
          </a:p>
        </p:txBody>
      </p:sp>
    </p:spTree>
    <p:extLst>
      <p:ext uri="{BB962C8B-B14F-4D97-AF65-F5344CB8AC3E}">
        <p14:creationId xmlns:p14="http://schemas.microsoft.com/office/powerpoint/2010/main" val="56290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finish this week with one nice robotics application from Katie Schuman.</a:t>
            </a:r>
          </a:p>
          <a:p>
            <a:pPr marL="171450" indent="-171450">
              <a:buFont typeface="Arial" panose="020B0604020202020204" pitchFamily="34" charset="0"/>
              <a:buChar char="•"/>
            </a:pPr>
            <a:r>
              <a:rPr lang="en-GB" dirty="0"/>
              <a:t>She used this robotic car, controlled with the mu Caspian neuromorphic computing device.</a:t>
            </a:r>
          </a:p>
          <a:p>
            <a:pPr marL="171450" indent="-171450">
              <a:buFont typeface="Arial" panose="020B0604020202020204" pitchFamily="34" charset="0"/>
              <a:buChar char="•"/>
            </a:pPr>
            <a:r>
              <a:rPr lang="en-GB" dirty="0"/>
              <a:t>It was trained on a simulator of miniaturised formula 1 tracks like these.</a:t>
            </a:r>
          </a:p>
          <a:p>
            <a:pPr marL="171450" indent="-171450">
              <a:buFont typeface="Arial" panose="020B0604020202020204" pitchFamily="34" charset="0"/>
              <a:buChar char="•"/>
            </a:pPr>
            <a:r>
              <a:rPr lang="en-GB" dirty="0"/>
              <a:t>She used evolutionary algorithms which find some surprising and tiny networks that are able to do the task.</a:t>
            </a:r>
          </a:p>
          <a:p>
            <a:pPr marL="171450" indent="-171450">
              <a:buFont typeface="Arial" panose="020B0604020202020204" pitchFamily="34" charset="0"/>
              <a:buChar char="•"/>
            </a:pPr>
            <a:r>
              <a:rPr lang="en-GB" dirty="0"/>
              <a:t>And finally, having trained it in a simulated environment, they tested it in this previously unseen real world environment and it was able to drive around the course. Well, some of the time.</a:t>
            </a:r>
          </a:p>
          <a:p>
            <a:pPr marL="0" indent="0">
              <a:buFont typeface="Arial" panose="020B0604020202020204" pitchFamily="34" charset="0"/>
              <a:buNone/>
            </a:pPr>
            <a:r>
              <a:rPr lang="en-GB" dirty="0"/>
              <a:t>In these videos I’ve only touched the surface of the field of neuromorphic devices, but I hope that gives you some idea of the sort of the research that is being done in </a:t>
            </a:r>
            <a:r>
              <a:rPr lang="en-GB"/>
              <a:t>this field.</a:t>
            </a:r>
            <a:endParaRPr lang="en-GB" dirty="0"/>
          </a:p>
        </p:txBody>
      </p:sp>
      <p:sp>
        <p:nvSpPr>
          <p:cNvPr id="4" name="Slide Number Placeholder 3"/>
          <p:cNvSpPr>
            <a:spLocks noGrp="1"/>
          </p:cNvSpPr>
          <p:nvPr>
            <p:ph type="sldNum" sz="quarter" idx="5"/>
          </p:nvPr>
        </p:nvSpPr>
        <p:spPr/>
        <p:txBody>
          <a:bodyPr/>
          <a:lstStyle/>
          <a:p>
            <a:fld id="{9FBF5310-DE20-4E3C-8FA0-5B83389F8FE2}" type="slidenum">
              <a:rPr lang="en-GB" smtClean="0"/>
              <a:t>5</a:t>
            </a:fld>
            <a:endParaRPr lang="en-GB"/>
          </a:p>
        </p:txBody>
      </p:sp>
    </p:spTree>
    <p:extLst>
      <p:ext uri="{BB962C8B-B14F-4D97-AF65-F5344CB8AC3E}">
        <p14:creationId xmlns:p14="http://schemas.microsoft.com/office/powerpoint/2010/main" val="816725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85384"/>
            <a:ext cx="9144000" cy="1842280"/>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923330"/>
          </a:xfrm>
          <a:prstGeom prst="rect">
            <a:avLst/>
          </a:prstGeom>
          <a:noFill/>
        </p:spPr>
        <p:txBody>
          <a:bodyPr wrap="none" rtlCol="0">
            <a:spAutoFit/>
          </a:bodyPr>
          <a:lstStyle/>
          <a:p>
            <a:pPr algn="ctr"/>
            <a:r>
              <a:rPr lang="en-GB" dirty="0"/>
              <a:t>Dan Goodman </a:t>
            </a:r>
            <a:r>
              <a:rPr lang="en-GB" dirty="0">
                <a:solidFill>
                  <a:schemeClr val="bg1">
                    <a:lumMod val="75000"/>
                  </a:schemeClr>
                </a:solidFill>
              </a:rPr>
              <a:t>&amp;</a:t>
            </a:r>
            <a:r>
              <a:rPr lang="en-GB" dirty="0"/>
              <a:t> Marcus Ghosh</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solidFill>
                  <a:schemeClr val="bg1">
                    <a:lumMod val="75000"/>
                  </a:schemeClr>
                </a:solidFill>
              </a:rPr>
              <a:t>with research by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t>Gabriel Béna</a:t>
            </a: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35642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07750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87718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98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03/12/2023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5106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03/12/2023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3382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03/12/2023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81407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03/12/2023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859322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03/12/2023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60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1915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41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03/12/2023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5127141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0.png"/><Relationship Id="rId11" Type="http://schemas.openxmlformats.org/officeDocument/2006/relationships/image" Target="../media/image8.gif"/><Relationship Id="rId10" Type="http://schemas.openxmlformats.org/officeDocument/2006/relationships/image" Target="../media/image7.gif"/><Relationship Id="rId9" Type="http://schemas.openxmlformats.org/officeDocument/2006/relationships/image" Target="../media/image6.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video" Target="../media/media1.mp4"/><Relationship Id="rId7" Type="http://schemas.openxmlformats.org/officeDocument/2006/relationships/image" Target="../media/image2.svg"/><Relationship Id="rId2" Type="http://schemas.microsoft.com/office/2007/relationships/media" Target="../media/media1.mp4"/><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Neuromorphic</a:t>
            </a:r>
            <a:br>
              <a:rPr lang="en-GB" b="1" dirty="0">
                <a:latin typeface="Calibri"/>
                <a:ea typeface="Calibri"/>
                <a:cs typeface="Calibri"/>
              </a:rPr>
            </a:br>
            <a:r>
              <a:rPr lang="en-GB" b="1" dirty="0">
                <a:latin typeface="Calibri"/>
                <a:ea typeface="Calibri"/>
                <a:cs typeface="Calibri"/>
              </a:rPr>
              <a:t>sensing and applications</a:t>
            </a:r>
          </a:p>
        </p:txBody>
      </p:sp>
      <p:pic>
        <p:nvPicPr>
          <p:cNvPr id="3" name="Video 2">
            <a:hlinkClick r:id="" action="ppaction://media"/>
            <a:extLst>
              <a:ext uri="{FF2B5EF4-FFF2-40B4-BE49-F238E27FC236}">
                <a16:creationId xmlns:a16="http://schemas.microsoft.com/office/drawing/2014/main" id="{63EB283B-9CF9-75FD-03F0-74D91AFEB42B}"/>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Why do we need neuromorphic </a:t>
            </a:r>
            <a:r>
              <a:rPr lang="en-GB" b="1" i="1" dirty="0">
                <a:latin typeface="Calibri"/>
                <a:ea typeface="Calibri"/>
                <a:cs typeface="Calibri"/>
              </a:rPr>
              <a:t>sensing</a:t>
            </a:r>
            <a:r>
              <a:rPr lang="en-GB" b="1" dirty="0">
                <a:latin typeface="Calibri"/>
                <a:ea typeface="Calibri"/>
                <a:cs typeface="Calibri"/>
              </a:rPr>
              <a:t>?</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8" y="914400"/>
                <a:ext cx="11903675" cy="5943600"/>
              </a:xfrm>
            </p:spPr>
            <p:txBody>
              <a:bodyPr>
                <a:noAutofit/>
              </a:bodyPr>
              <a:lstStyle/>
              <a:p>
                <a:r>
                  <a:rPr lang="en-GB" dirty="0"/>
                  <a:t>Couldn’t we just take the output of a standard camera and convert to spikes?</a:t>
                </a:r>
              </a:p>
              <a:p>
                <a:r>
                  <a:rPr lang="en-GB" dirty="0">
                    <a:solidFill>
                      <a:srgbClr val="0070C0"/>
                    </a:solidFill>
                  </a:rPr>
                  <a:t>HD video</a:t>
                </a:r>
                <a:r>
                  <a:rPr lang="en-GB" dirty="0"/>
                  <a:t>: 30 fps </a:t>
                </a:r>
                <a14:m>
                  <m:oMath xmlns:m="http://schemas.openxmlformats.org/officeDocument/2006/math">
                    <m:r>
                      <a:rPr lang="en-GB" b="0" i="1" smtClean="0">
                        <a:solidFill>
                          <a:schemeClr val="bg1">
                            <a:lumMod val="65000"/>
                          </a:schemeClr>
                        </a:solidFill>
                        <a:latin typeface="Cambria Math" panose="02040503050406030204" pitchFamily="18" charset="0"/>
                      </a:rPr>
                      <m:t>×</m:t>
                    </m:r>
                  </m:oMath>
                </a14:m>
                <a:r>
                  <a:rPr lang="en-GB" dirty="0"/>
                  <a:t> 1920 </a:t>
                </a:r>
                <a14:m>
                  <m:oMath xmlns:m="http://schemas.openxmlformats.org/officeDocument/2006/math">
                    <m:r>
                      <a:rPr lang="en-GB" i="1">
                        <a:solidFill>
                          <a:schemeClr val="bg1">
                            <a:lumMod val="65000"/>
                          </a:schemeClr>
                        </a:solidFill>
                        <a:latin typeface="Cambria Math" panose="02040503050406030204" pitchFamily="18" charset="0"/>
                      </a:rPr>
                      <m:t>×</m:t>
                    </m:r>
                  </m:oMath>
                </a14:m>
                <a:r>
                  <a:rPr lang="en-GB" dirty="0"/>
                  <a:t> 1080 pixels </a:t>
                </a:r>
                <a14:m>
                  <m:oMath xmlns:m="http://schemas.openxmlformats.org/officeDocument/2006/math">
                    <m:r>
                      <a:rPr lang="en-GB" i="1" smtClean="0">
                        <a:solidFill>
                          <a:schemeClr val="bg1">
                            <a:lumMod val="65000"/>
                          </a:schemeClr>
                        </a:solidFill>
                        <a:latin typeface="Cambria Math" panose="02040503050406030204" pitchFamily="18" charset="0"/>
                      </a:rPr>
                      <m:t>×</m:t>
                    </m:r>
                  </m:oMath>
                </a14:m>
                <a:r>
                  <a:rPr lang="en-GB" dirty="0"/>
                  <a:t> 8 bits/channel </a:t>
                </a:r>
                <a14:m>
                  <m:oMath xmlns:m="http://schemas.openxmlformats.org/officeDocument/2006/math">
                    <m:r>
                      <a:rPr lang="en-GB" i="1" smtClean="0">
                        <a:solidFill>
                          <a:schemeClr val="bg1">
                            <a:lumMod val="65000"/>
                          </a:schemeClr>
                        </a:solidFill>
                        <a:latin typeface="Cambria Math" panose="02040503050406030204" pitchFamily="18" charset="0"/>
                      </a:rPr>
                      <m:t>×</m:t>
                    </m:r>
                  </m:oMath>
                </a14:m>
                <a:r>
                  <a:rPr lang="en-GB" dirty="0"/>
                  <a:t> 3 channels = </a:t>
                </a:r>
                <a:r>
                  <a:rPr lang="en-GB" dirty="0">
                    <a:solidFill>
                      <a:srgbClr val="C00000"/>
                    </a:solidFill>
                  </a:rPr>
                  <a:t>178 MB/sec</a:t>
                </a:r>
              </a:p>
              <a:p>
                <a:r>
                  <a:rPr lang="en-GB" dirty="0">
                    <a:solidFill>
                      <a:srgbClr val="0070C0"/>
                    </a:solidFill>
                  </a:rPr>
                  <a:t>8k UHD with HDR</a:t>
                </a:r>
                <a:r>
                  <a:rPr lang="en-GB" dirty="0"/>
                  <a:t>: 60 fps </a:t>
                </a:r>
                <a14:m>
                  <m:oMath xmlns:m="http://schemas.openxmlformats.org/officeDocument/2006/math">
                    <m:r>
                      <a:rPr lang="en-GB" b="0" i="1" smtClean="0">
                        <a:solidFill>
                          <a:schemeClr val="bg1">
                            <a:lumMod val="65000"/>
                          </a:schemeClr>
                        </a:solidFill>
                        <a:latin typeface="Cambria Math" panose="02040503050406030204" pitchFamily="18" charset="0"/>
                      </a:rPr>
                      <m:t>×</m:t>
                    </m:r>
                  </m:oMath>
                </a14:m>
                <a:r>
                  <a:rPr lang="en-GB" dirty="0"/>
                  <a:t> 7680 </a:t>
                </a:r>
                <a14:m>
                  <m:oMath xmlns:m="http://schemas.openxmlformats.org/officeDocument/2006/math">
                    <m:r>
                      <a:rPr lang="en-GB" i="1" smtClean="0">
                        <a:solidFill>
                          <a:schemeClr val="bg1">
                            <a:lumMod val="65000"/>
                          </a:schemeClr>
                        </a:solidFill>
                        <a:latin typeface="Cambria Math" panose="02040503050406030204" pitchFamily="18" charset="0"/>
                      </a:rPr>
                      <m:t>×</m:t>
                    </m:r>
                  </m:oMath>
                </a14:m>
                <a:r>
                  <a:rPr lang="en-GB" dirty="0"/>
                  <a:t> 4320 pixels </a:t>
                </a:r>
                <a14:m>
                  <m:oMath xmlns:m="http://schemas.openxmlformats.org/officeDocument/2006/math">
                    <m:r>
                      <a:rPr lang="en-GB" i="1" smtClean="0">
                        <a:solidFill>
                          <a:schemeClr val="bg1">
                            <a:lumMod val="65000"/>
                          </a:schemeClr>
                        </a:solidFill>
                        <a:latin typeface="Cambria Math" panose="02040503050406030204" pitchFamily="18" charset="0"/>
                      </a:rPr>
                      <m:t>×</m:t>
                    </m:r>
                  </m:oMath>
                </a14:m>
                <a:r>
                  <a:rPr lang="en-GB" dirty="0"/>
                  <a:t> 10 bits/channel </a:t>
                </a:r>
                <a14:m>
                  <m:oMath xmlns:m="http://schemas.openxmlformats.org/officeDocument/2006/math">
                    <m:r>
                      <a:rPr lang="en-GB" i="1" smtClean="0">
                        <a:solidFill>
                          <a:schemeClr val="bg1">
                            <a:lumMod val="65000"/>
                          </a:schemeClr>
                        </a:solidFill>
                        <a:latin typeface="Cambria Math" panose="02040503050406030204" pitchFamily="18" charset="0"/>
                      </a:rPr>
                      <m:t>×</m:t>
                    </m:r>
                  </m:oMath>
                </a14:m>
                <a:r>
                  <a:rPr lang="en-GB" dirty="0"/>
                  <a:t> 3 channels = </a:t>
                </a:r>
                <a:r>
                  <a:rPr lang="en-GB" dirty="0">
                    <a:solidFill>
                      <a:srgbClr val="C00000"/>
                    </a:solidFill>
                  </a:rPr>
                  <a:t>7 GB/sec</a:t>
                </a:r>
              </a:p>
              <a:p>
                <a:r>
                  <a:rPr lang="en-GB" dirty="0"/>
                  <a:t>Quickly run into problems with low power devices!</a:t>
                </a:r>
              </a:p>
              <a:p>
                <a:r>
                  <a:rPr lang="en-GB" b="1" dirty="0"/>
                  <a:t>Event cameras</a:t>
                </a:r>
                <a:r>
                  <a:rPr lang="en-GB" dirty="0"/>
                  <a:t> generate an event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a14:m>
                <a:r>
                  <a:rPr lang="en-GB" dirty="0"/>
                  <a:t> if pixel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oMath>
                </a14:m>
                <a:r>
                  <a:rPr lang="en-GB" dirty="0"/>
                  <a:t> changes luminosity with sign </a:t>
                </a:r>
                <a14:m>
                  <m:oMath xmlns:m="http://schemas.openxmlformats.org/officeDocument/2006/math">
                    <m:r>
                      <a:rPr lang="en-GB" b="0" i="1" smtClean="0">
                        <a:latin typeface="Cambria Math" panose="02040503050406030204" pitchFamily="18" charset="0"/>
                      </a:rPr>
                      <m:t>𝑝</m:t>
                    </m:r>
                  </m:oMath>
                </a14:m>
                <a:endParaRPr lang="en-GB" dirty="0"/>
              </a:p>
              <a:p>
                <a:r>
                  <a:rPr lang="en-GB" dirty="0"/>
                  <a:t>High temporal resolution (10,000 fps) and dynamic range (120 dB) [compared to 42 dB at 8 bit/channel]</a:t>
                </a:r>
              </a:p>
              <a:p>
                <a:r>
                  <a:rPr lang="en-GB" dirty="0"/>
                  <a:t>Algorithm design is harder!</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xfrm>
                <a:off x="120158" y="914400"/>
                <a:ext cx="11903675" cy="5943600"/>
              </a:xfrm>
              <a:blipFill>
                <a:blip r:embed="rId6"/>
                <a:stretch>
                  <a:fillRect l="-564" t="-1026"/>
                </a:stretch>
              </a:blipFill>
            </p:spPr>
            <p:txBody>
              <a:bodyPr/>
              <a:lstStyle/>
              <a:p>
                <a:r>
                  <a:rPr lang="en-GB">
                    <a:noFill/>
                  </a:rPr>
                  <a:t> </a:t>
                </a:r>
              </a:p>
            </p:txBody>
          </p:sp>
        </mc:Fallback>
      </mc:AlternateContent>
      <p:pic>
        <p:nvPicPr>
          <p:cNvPr id="3" name="Video 2">
            <a:hlinkClick r:id="" action="ppaction://media"/>
            <a:extLst>
              <a:ext uri="{FF2B5EF4-FFF2-40B4-BE49-F238E27FC236}">
                <a16:creationId xmlns:a16="http://schemas.microsoft.com/office/drawing/2014/main" id="{486D4FBF-3E86-2796-45B2-FDA9EA3CBAEC}"/>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grpSp>
        <p:nvGrpSpPr>
          <p:cNvPr id="15" name="Group 14">
            <a:extLst>
              <a:ext uri="{FF2B5EF4-FFF2-40B4-BE49-F238E27FC236}">
                <a16:creationId xmlns:a16="http://schemas.microsoft.com/office/drawing/2014/main" id="{BEFC36D4-61A7-8734-A280-C8D019C56191}"/>
              </a:ext>
            </a:extLst>
          </p:cNvPr>
          <p:cNvGrpSpPr/>
          <p:nvPr/>
        </p:nvGrpSpPr>
        <p:grpSpPr>
          <a:xfrm>
            <a:off x="31951" y="3857297"/>
            <a:ext cx="12191198" cy="3257764"/>
            <a:chOff x="31951" y="3857297"/>
            <a:chExt cx="12191198" cy="3257764"/>
          </a:xfrm>
        </p:grpSpPr>
        <p:sp>
          <p:nvSpPr>
            <p:cNvPr id="7" name="TextBox 6">
              <a:extLst>
                <a:ext uri="{FF2B5EF4-FFF2-40B4-BE49-F238E27FC236}">
                  <a16:creationId xmlns:a16="http://schemas.microsoft.com/office/drawing/2014/main" id="{64A9F527-38DD-6FF5-2CB6-94ACCCDA394D}"/>
                </a:ext>
              </a:extLst>
            </p:cNvPr>
            <p:cNvSpPr txBox="1"/>
            <p:nvPr/>
          </p:nvSpPr>
          <p:spPr>
            <a:xfrm>
              <a:off x="9847691" y="3857297"/>
              <a:ext cx="2375458" cy="400110"/>
            </a:xfrm>
            <a:prstGeom prst="rect">
              <a:avLst/>
            </a:prstGeom>
            <a:noFill/>
          </p:spPr>
          <p:txBody>
            <a:bodyPr wrap="none" rtlCol="0">
              <a:spAutoFit/>
            </a:bodyPr>
            <a:lstStyle/>
            <a:p>
              <a:pPr algn="l"/>
              <a:r>
                <a:rPr lang="en-GB" sz="2000" dirty="0"/>
                <a:t>DVS gestures dataset</a:t>
              </a:r>
            </a:p>
          </p:txBody>
        </p:sp>
        <p:grpSp>
          <p:nvGrpSpPr>
            <p:cNvPr id="14" name="Group 13">
              <a:extLst>
                <a:ext uri="{FF2B5EF4-FFF2-40B4-BE49-F238E27FC236}">
                  <a16:creationId xmlns:a16="http://schemas.microsoft.com/office/drawing/2014/main" id="{C40F1914-7F5F-8BD8-2B0D-F923FB51DAB6}"/>
                </a:ext>
              </a:extLst>
            </p:cNvPr>
            <p:cNvGrpSpPr/>
            <p:nvPr/>
          </p:nvGrpSpPr>
          <p:grpSpPr>
            <a:xfrm>
              <a:off x="31951" y="3857297"/>
              <a:ext cx="9773287" cy="3257764"/>
              <a:chOff x="31950" y="3101799"/>
              <a:chExt cx="9686835" cy="3228946"/>
            </a:xfrm>
          </p:grpSpPr>
          <p:pic>
            <p:nvPicPr>
              <p:cNvPr id="9" name="Picture 8" descr="A blue and green background&#10;&#10;Description automatically generated">
                <a:extLst>
                  <a:ext uri="{FF2B5EF4-FFF2-40B4-BE49-F238E27FC236}">
                    <a16:creationId xmlns:a16="http://schemas.microsoft.com/office/drawing/2014/main" id="{ED912195-C53F-3B15-3951-68F710DBDB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50" y="3101800"/>
                <a:ext cx="3228945" cy="3228945"/>
              </a:xfrm>
              <a:prstGeom prst="rect">
                <a:avLst/>
              </a:prstGeom>
            </p:spPr>
          </p:pic>
          <p:pic>
            <p:nvPicPr>
              <p:cNvPr id="11" name="Picture 10" descr="A blue and green hand clap&#10;&#10;Description automatically generated">
                <a:extLst>
                  <a:ext uri="{FF2B5EF4-FFF2-40B4-BE49-F238E27FC236}">
                    <a16:creationId xmlns:a16="http://schemas.microsoft.com/office/drawing/2014/main" id="{1CA08E80-BF5B-6987-6650-469AA24132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0895" y="3101800"/>
                <a:ext cx="3228945" cy="3228945"/>
              </a:xfrm>
              <a:prstGeom prst="rect">
                <a:avLst/>
              </a:prstGeom>
            </p:spPr>
          </p:pic>
          <p:pic>
            <p:nvPicPr>
              <p:cNvPr id="13" name="Picture 12" descr="A blue and green background&#10;&#10;Description automatically generated">
                <a:extLst>
                  <a:ext uri="{FF2B5EF4-FFF2-40B4-BE49-F238E27FC236}">
                    <a16:creationId xmlns:a16="http://schemas.microsoft.com/office/drawing/2014/main" id="{7BBAF0FE-0A05-0FA0-C4AB-7EB2752AB1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9840" y="3101799"/>
                <a:ext cx="3228945" cy="3228945"/>
              </a:xfrm>
              <a:prstGeom prst="rect">
                <a:avLst/>
              </a:prstGeom>
            </p:spPr>
          </p:pic>
        </p:grpSp>
      </p:grpSp>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Application: image deblurring by </a:t>
            </a:r>
            <a:r>
              <a:rPr lang="en-GB" b="1" dirty="0" err="1">
                <a:latin typeface="Calibri"/>
                <a:ea typeface="Calibri"/>
                <a:cs typeface="Calibri"/>
              </a:rPr>
              <a:t>Prophesée</a:t>
            </a:r>
            <a:endParaRPr lang="en-GB" b="1" dirty="0">
              <a:latin typeface="Calibri"/>
              <a:ea typeface="Calibri"/>
              <a:cs typeface="Calibri"/>
            </a:endParaRPr>
          </a:p>
        </p:txBody>
      </p:sp>
      <p:pic>
        <p:nvPicPr>
          <p:cNvPr id="10" name="Video 9">
            <a:hlinkClick r:id="" action="ppaction://media"/>
            <a:extLst>
              <a:ext uri="{FF2B5EF4-FFF2-40B4-BE49-F238E27FC236}">
                <a16:creationId xmlns:a16="http://schemas.microsoft.com/office/drawing/2014/main" id="{9EA91A7C-D1D8-2462-906C-202757738C7C}"/>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p:spPr>
      </p:pic>
      <p:pic>
        <p:nvPicPr>
          <p:cNvPr id="8" name="Prophesee">
            <a:hlinkClick r:id="" action="ppaction://media"/>
            <a:extLst>
              <a:ext uri="{FF2B5EF4-FFF2-40B4-BE49-F238E27FC236}">
                <a16:creationId xmlns:a16="http://schemas.microsoft.com/office/drawing/2014/main" id="{5F5D167B-5E0A-EDAB-BA4D-576DC9C6B5B8}"/>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8"/>
          <a:stretch>
            <a:fillRect/>
          </a:stretch>
        </p:blipFill>
        <p:spPr>
          <a:xfrm>
            <a:off x="120650" y="1166813"/>
            <a:ext cx="9669463" cy="5438775"/>
          </a:xfrm>
        </p:spPr>
      </p:pic>
    </p:spTree>
    <p:custDataLst>
      <p:tags r:id="rId1"/>
    </p:custDataLst>
    <p:extLst>
      <p:ext uri="{BB962C8B-B14F-4D97-AF65-F5344CB8AC3E}">
        <p14:creationId xmlns:p14="http://schemas.microsoft.com/office/powerpoint/2010/main" val="4306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Other neuromorphic sensing devices</a:t>
            </a:r>
          </a:p>
        </p:txBody>
      </p:sp>
      <p:pic>
        <p:nvPicPr>
          <p:cNvPr id="5" name="Video 4">
            <a:hlinkClick r:id="" action="ppaction://media"/>
            <a:extLst>
              <a:ext uri="{FF2B5EF4-FFF2-40B4-BE49-F238E27FC236}">
                <a16:creationId xmlns:a16="http://schemas.microsoft.com/office/drawing/2014/main" id="{E55CFFA6-A5D1-CE4B-F40F-33FC03E67D9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11" name="Group 10">
            <a:extLst>
              <a:ext uri="{FF2B5EF4-FFF2-40B4-BE49-F238E27FC236}">
                <a16:creationId xmlns:a16="http://schemas.microsoft.com/office/drawing/2014/main" id="{4AF7A555-221A-4CD3-BD15-D63FFD5E6E1E}"/>
              </a:ext>
            </a:extLst>
          </p:cNvPr>
          <p:cNvGrpSpPr/>
          <p:nvPr/>
        </p:nvGrpSpPr>
        <p:grpSpPr>
          <a:xfrm>
            <a:off x="901262" y="911979"/>
            <a:ext cx="5026573" cy="5627762"/>
            <a:chOff x="260131" y="660111"/>
            <a:chExt cx="5026573" cy="5627762"/>
          </a:xfrm>
        </p:grpSpPr>
        <p:pic>
          <p:nvPicPr>
            <p:cNvPr id="3" name="Picture 2" descr="A number of colored dots&#10;&#10;Description automatically generated with medium confidence">
              <a:extLst>
                <a:ext uri="{FF2B5EF4-FFF2-40B4-BE49-F238E27FC236}">
                  <a16:creationId xmlns:a16="http://schemas.microsoft.com/office/drawing/2014/main" id="{ADD1C1AF-FE2F-7100-DDFE-A6D057ABCE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31" y="3726337"/>
              <a:ext cx="5026573" cy="2161426"/>
            </a:xfrm>
            <a:prstGeom prst="rect">
              <a:avLst/>
            </a:prstGeom>
          </p:spPr>
        </p:pic>
        <p:sp>
          <p:nvSpPr>
            <p:cNvPr id="7" name="TextBox 6">
              <a:extLst>
                <a:ext uri="{FF2B5EF4-FFF2-40B4-BE49-F238E27FC236}">
                  <a16:creationId xmlns:a16="http://schemas.microsoft.com/office/drawing/2014/main" id="{92C04EFB-7464-0B32-2F55-3AA587FD2ED4}"/>
                </a:ext>
              </a:extLst>
            </p:cNvPr>
            <p:cNvSpPr txBox="1"/>
            <p:nvPr/>
          </p:nvSpPr>
          <p:spPr>
            <a:xfrm>
              <a:off x="330023" y="5887763"/>
              <a:ext cx="4886787" cy="400110"/>
            </a:xfrm>
            <a:prstGeom prst="rect">
              <a:avLst/>
            </a:prstGeom>
            <a:noFill/>
          </p:spPr>
          <p:txBody>
            <a:bodyPr wrap="none" rtlCol="0">
              <a:spAutoFit/>
            </a:bodyPr>
            <a:lstStyle/>
            <a:p>
              <a:pPr algn="l"/>
              <a:r>
                <a:rPr lang="en-US" sz="2000" dirty="0"/>
                <a:t>“The quick red fox jumped over the lazy dog”</a:t>
              </a:r>
              <a:endParaRPr lang="en-GB" sz="2000" dirty="0"/>
            </a:p>
          </p:txBody>
        </p:sp>
        <p:pic>
          <p:nvPicPr>
            <p:cNvPr id="9" name="Picture 8" descr="A green electronic board with gold and black chips&#10;&#10;Description automatically generated with medium confidence">
              <a:extLst>
                <a:ext uri="{FF2B5EF4-FFF2-40B4-BE49-F238E27FC236}">
                  <a16:creationId xmlns:a16="http://schemas.microsoft.com/office/drawing/2014/main" id="{18FE28B9-F080-F9C8-03D9-2B5A4093B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893" y="1224398"/>
              <a:ext cx="4173045" cy="2501939"/>
            </a:xfrm>
            <a:prstGeom prst="rect">
              <a:avLst/>
            </a:prstGeom>
          </p:spPr>
        </p:pic>
        <p:sp>
          <p:nvSpPr>
            <p:cNvPr id="10" name="TextBox 9">
              <a:extLst>
                <a:ext uri="{FF2B5EF4-FFF2-40B4-BE49-F238E27FC236}">
                  <a16:creationId xmlns:a16="http://schemas.microsoft.com/office/drawing/2014/main" id="{43AAE9A1-F5D5-CEF5-66CC-783EF2589417}"/>
                </a:ext>
              </a:extLst>
            </p:cNvPr>
            <p:cNvSpPr txBox="1"/>
            <p:nvPr/>
          </p:nvSpPr>
          <p:spPr>
            <a:xfrm>
              <a:off x="1812767" y="660111"/>
              <a:ext cx="1921295" cy="707886"/>
            </a:xfrm>
            <a:prstGeom prst="rect">
              <a:avLst/>
            </a:prstGeom>
            <a:noFill/>
          </p:spPr>
          <p:txBody>
            <a:bodyPr wrap="none" rtlCol="0">
              <a:spAutoFit/>
            </a:bodyPr>
            <a:lstStyle/>
            <a:p>
              <a:pPr algn="ctr"/>
              <a:r>
                <a:rPr lang="en-GB" sz="2000" b="1" dirty="0"/>
                <a:t>Auditory</a:t>
              </a:r>
            </a:p>
            <a:p>
              <a:pPr algn="ctr"/>
              <a:r>
                <a:rPr lang="en-GB" sz="2000" dirty="0"/>
                <a:t>“Silicon cochlea”</a:t>
              </a:r>
            </a:p>
          </p:txBody>
        </p:sp>
      </p:grpSp>
      <p:sp>
        <p:nvSpPr>
          <p:cNvPr id="12" name="TextBox 11">
            <a:extLst>
              <a:ext uri="{FF2B5EF4-FFF2-40B4-BE49-F238E27FC236}">
                <a16:creationId xmlns:a16="http://schemas.microsoft.com/office/drawing/2014/main" id="{07635F3C-AD01-26AE-80B0-5335464FB981}"/>
              </a:ext>
            </a:extLst>
          </p:cNvPr>
          <p:cNvSpPr txBox="1"/>
          <p:nvPr/>
        </p:nvSpPr>
        <p:spPr>
          <a:xfrm>
            <a:off x="6626943" y="911979"/>
            <a:ext cx="2859437" cy="1015663"/>
          </a:xfrm>
          <a:prstGeom prst="rect">
            <a:avLst/>
          </a:prstGeom>
          <a:noFill/>
        </p:spPr>
        <p:txBody>
          <a:bodyPr wrap="none" rtlCol="0">
            <a:spAutoFit/>
          </a:bodyPr>
          <a:lstStyle/>
          <a:p>
            <a:pPr algn="l"/>
            <a:r>
              <a:rPr lang="en-GB" sz="2000" b="1" dirty="0"/>
              <a:t>Olfactory</a:t>
            </a:r>
            <a:r>
              <a:rPr lang="en-GB" sz="2000" dirty="0"/>
              <a:t> (sense of smell)</a:t>
            </a:r>
          </a:p>
          <a:p>
            <a:pPr algn="l"/>
            <a:endParaRPr lang="en-GB" sz="2000" dirty="0"/>
          </a:p>
          <a:p>
            <a:pPr algn="l"/>
            <a:r>
              <a:rPr lang="en-GB" sz="2000" b="1" dirty="0"/>
              <a:t>Tactile</a:t>
            </a:r>
            <a:r>
              <a:rPr lang="en-GB" sz="2000" dirty="0"/>
              <a:t> (sense of touch)</a:t>
            </a:r>
          </a:p>
        </p:txBody>
      </p:sp>
    </p:spTree>
    <p:custDataLst>
      <p:tags r:id="rId1"/>
    </p:custDataLst>
    <p:extLst>
      <p:ext uri="{BB962C8B-B14F-4D97-AF65-F5344CB8AC3E}">
        <p14:creationId xmlns:p14="http://schemas.microsoft.com/office/powerpoint/2010/main" val="24768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7873C3-8792-3430-08AE-2C9804D5CAF9}"/>
              </a:ext>
            </a:extLst>
          </p:cNvPr>
          <p:cNvPicPr>
            <a:picLocks noChangeAspect="1"/>
          </p:cNvPicPr>
          <p:nvPr/>
        </p:nvPicPr>
        <p:blipFill>
          <a:blip r:embed="rId4"/>
          <a:stretch>
            <a:fillRect/>
          </a:stretch>
        </p:blipFill>
        <p:spPr>
          <a:xfrm>
            <a:off x="7641583" y="1"/>
            <a:ext cx="4550417" cy="4544840"/>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Robotics</a:t>
            </a:r>
          </a:p>
        </p:txBody>
      </p:sp>
      <p:pic>
        <p:nvPicPr>
          <p:cNvPr id="5" name="Video 4">
            <a:hlinkClick r:id="" action="ppaction://media"/>
            <a:extLst>
              <a:ext uri="{FF2B5EF4-FFF2-40B4-BE49-F238E27FC236}">
                <a16:creationId xmlns:a16="http://schemas.microsoft.com/office/drawing/2014/main" id="{91EDF057-35F0-A7C4-52F1-AE470C7B676C}"/>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pic>
        <p:nvPicPr>
          <p:cNvPr id="11" name="Picture 10">
            <a:extLst>
              <a:ext uri="{FF2B5EF4-FFF2-40B4-BE49-F238E27FC236}">
                <a16:creationId xmlns:a16="http://schemas.microsoft.com/office/drawing/2014/main" id="{B1FC03A4-4C38-91A7-E189-C3AF7851A6C8}"/>
              </a:ext>
            </a:extLst>
          </p:cNvPr>
          <p:cNvPicPr>
            <a:picLocks noChangeAspect="1"/>
          </p:cNvPicPr>
          <p:nvPr/>
        </p:nvPicPr>
        <p:blipFill rotWithShape="1">
          <a:blip r:embed="rId7"/>
          <a:srcRect l="1108"/>
          <a:stretch/>
        </p:blipFill>
        <p:spPr>
          <a:xfrm>
            <a:off x="0" y="813475"/>
            <a:ext cx="6096000" cy="3578001"/>
          </a:xfrm>
          <a:prstGeom prst="rect">
            <a:avLst/>
          </a:prstGeom>
        </p:spPr>
      </p:pic>
      <p:pic>
        <p:nvPicPr>
          <p:cNvPr id="13" name="Picture 12">
            <a:extLst>
              <a:ext uri="{FF2B5EF4-FFF2-40B4-BE49-F238E27FC236}">
                <a16:creationId xmlns:a16="http://schemas.microsoft.com/office/drawing/2014/main" id="{7713CFB1-503D-AAF6-2662-74F466FF22A4}"/>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82000"/>
                    </a14:imgEffect>
                  </a14:imgLayer>
                </a14:imgProps>
              </a:ext>
            </a:extLst>
          </a:blip>
          <a:srcRect r="38538"/>
          <a:stretch/>
        </p:blipFill>
        <p:spPr>
          <a:xfrm>
            <a:off x="157486" y="4544840"/>
            <a:ext cx="4941292" cy="1959777"/>
          </a:xfrm>
          <a:prstGeom prst="rect">
            <a:avLst/>
          </a:prstGeom>
        </p:spPr>
      </p:pic>
      <p:pic>
        <p:nvPicPr>
          <p:cNvPr id="15" name="Picture 14">
            <a:extLst>
              <a:ext uri="{FF2B5EF4-FFF2-40B4-BE49-F238E27FC236}">
                <a16:creationId xmlns:a16="http://schemas.microsoft.com/office/drawing/2014/main" id="{775D184F-73E8-F53D-5B0C-04FD75678682}"/>
              </a:ext>
            </a:extLst>
          </p:cNvPr>
          <p:cNvPicPr>
            <a:picLocks noChangeAspect="1"/>
          </p:cNvPicPr>
          <p:nvPr/>
        </p:nvPicPr>
        <p:blipFill>
          <a:blip r:embed="rId10"/>
          <a:stretch>
            <a:fillRect/>
          </a:stretch>
        </p:blipFill>
        <p:spPr>
          <a:xfrm>
            <a:off x="5351159" y="3794233"/>
            <a:ext cx="4117814" cy="3063766"/>
          </a:xfrm>
          <a:prstGeom prst="rect">
            <a:avLst/>
          </a:prstGeom>
        </p:spPr>
      </p:pic>
    </p:spTree>
    <p:custDataLst>
      <p:tags r:id="rId1"/>
    </p:custDataLst>
    <p:extLst>
      <p:ext uri="{BB962C8B-B14F-4D97-AF65-F5344CB8AC3E}">
        <p14:creationId xmlns:p14="http://schemas.microsoft.com/office/powerpoint/2010/main" val="6758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12.1|6.2|6.5|3.2|15.3|7.5|11.4"/>
</p:tagLst>
</file>

<file path=ppt/tags/tag2.xml><?xml version="1.0" encoding="utf-8"?>
<p:tagLst xmlns:a="http://schemas.openxmlformats.org/drawingml/2006/main" xmlns:r="http://schemas.openxmlformats.org/officeDocument/2006/relationships" xmlns:p="http://schemas.openxmlformats.org/presentationml/2006/main">
  <p:tag name="TIMING" val="|10.6"/>
</p:tagLst>
</file>

<file path=ppt/tags/tag3.xml><?xml version="1.0" encoding="utf-8"?>
<p:tagLst xmlns:a="http://schemas.openxmlformats.org/drawingml/2006/main" xmlns:r="http://schemas.openxmlformats.org/officeDocument/2006/relationships" xmlns:p="http://schemas.openxmlformats.org/presentationml/2006/main">
  <p:tag name="TIMING" val="|4.6|4.6"/>
</p:tagLst>
</file>

<file path=ppt/tags/tag4.xml><?xml version="1.0" encoding="utf-8"?>
<p:tagLst xmlns:a="http://schemas.openxmlformats.org/drawingml/2006/main" xmlns:r="http://schemas.openxmlformats.org/officeDocument/2006/relationships" xmlns:p="http://schemas.openxmlformats.org/presentationml/2006/main">
  <p:tag name="TIMING" val="|4.7|5.1|4|5.9"/>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lgn="l">
          <a:defRPr sz="2000" dirty="0" smtClean="0"/>
        </a:defPPr>
      </a:lstStyle>
    </a:tx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W8-V1-computing</Template>
  <TotalTime>113</TotalTime>
  <Words>758</Words>
  <Application>Microsoft Office PowerPoint</Application>
  <PresentationFormat>Widescreen</PresentationFormat>
  <Paragraphs>46</Paragraphs>
  <Slides>5</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 Math</vt:lpstr>
      <vt:lpstr>Slide theme</vt:lpstr>
      <vt:lpstr>Neuromorphic sensing and applications</vt:lpstr>
      <vt:lpstr>Why do we need neuromorphic sensing?</vt:lpstr>
      <vt:lpstr>Application: image deblurring by Prophesée</vt:lpstr>
      <vt:lpstr>Other neuromorphic sensing devices</vt:lpstr>
      <vt:lpstr>Robotics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2023-12-03T13:06:26Z</dcterms:modified>
</cp:coreProperties>
</file>