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handoutMasterIdLst>
    <p:handoutMasterId r:id="rId10"/>
  </p:handout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99CC"/>
    <a:srgbClr val="E60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B276A-1D41-4197-8D05-5442DDB411AA}" v="1" dt="2023-12-03T12:28:39.144"/>
    <p1510:client id="{7640FDC0-F478-4047-B08A-41494611BB0B}" v="1252" dt="2023-12-03T12:19:14.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80" autoAdjust="0"/>
  </p:normalViewPr>
  <p:slideViewPr>
    <p:cSldViewPr snapToGrid="0">
      <p:cViewPr varScale="1">
        <p:scale>
          <a:sx n="84" d="100"/>
          <a:sy n="84" d="100"/>
        </p:scale>
        <p:origin x="1596" y="60"/>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man, Daniel F M" userId="3856083d-7deb-434e-baee-35426c02f58e" providerId="ADAL" clId="{DFE69DF2-82D9-441B-A43D-A1C9F279FBA4}"/>
    <pc:docChg chg="modSld">
      <pc:chgData name="Goodman, Daniel F M" userId="3856083d-7deb-434e-baee-35426c02f58e" providerId="ADAL" clId="{DFE69DF2-82D9-441B-A43D-A1C9F279FBA4}" dt="2023-11-10T17:39:11.106" v="0" actId="3064"/>
      <pc:docMkLst>
        <pc:docMk/>
      </pc:docMkLst>
      <pc:sldChg chg="modSp mod">
        <pc:chgData name="Goodman, Daniel F M" userId="3856083d-7deb-434e-baee-35426c02f58e" providerId="ADAL" clId="{DFE69DF2-82D9-441B-A43D-A1C9F279FBA4}" dt="2023-11-10T17:39:11.106" v="0" actId="3064"/>
        <pc:sldMkLst>
          <pc:docMk/>
          <pc:sldMk cId="500980453" sldId="257"/>
        </pc:sldMkLst>
        <pc:spChg chg="mod">
          <ac:chgData name="Goodman, Daniel F M" userId="3856083d-7deb-434e-baee-35426c02f58e" providerId="ADAL" clId="{DFE69DF2-82D9-441B-A43D-A1C9F279FBA4}" dt="2023-11-10T17:39:11.106" v="0" actId="3064"/>
          <ac:spMkLst>
            <pc:docMk/>
            <pc:sldMk cId="500980453" sldId="257"/>
            <ac:spMk id="5" creationId="{1357973F-A7D4-1E73-8093-5591F6BF67C6}"/>
          </ac:spMkLst>
        </pc:spChg>
      </pc:sldChg>
    </pc:docChg>
  </pc:docChgLst>
  <pc:docChgLst>
    <pc:chgData name="Goodman, Daniel F M" userId="3856083d-7deb-434e-baee-35426c02f58e" providerId="ADAL" clId="{6ECB276A-1D41-4197-8D05-5442DDB411AA}"/>
    <pc:docChg chg="modSld">
      <pc:chgData name="Goodman, Daniel F M" userId="3856083d-7deb-434e-baee-35426c02f58e" providerId="ADAL" clId="{6ECB276A-1D41-4197-8D05-5442DDB411AA}" dt="2023-12-03T12:28:39.144" v="0"/>
      <pc:docMkLst>
        <pc:docMk/>
      </pc:docMkLst>
      <pc:sldChg chg="modSp modTransition modAnim">
        <pc:chgData name="Goodman, Daniel F M" userId="3856083d-7deb-434e-baee-35426c02f58e" providerId="ADAL" clId="{6ECB276A-1D41-4197-8D05-5442DDB411AA}" dt="2023-12-03T12:28:39.144" v="0"/>
        <pc:sldMkLst>
          <pc:docMk/>
          <pc:sldMk cId="2324049996" sldId="256"/>
        </pc:sldMkLst>
        <pc:picChg chg="mod">
          <ac:chgData name="Goodman, Daniel F M" userId="3856083d-7deb-434e-baee-35426c02f58e" providerId="ADAL" clId="{6ECB276A-1D41-4197-8D05-5442DDB411AA}" dt="2023-12-03T12:28:39.144" v="0"/>
          <ac:picMkLst>
            <pc:docMk/>
            <pc:sldMk cId="2324049996" sldId="256"/>
            <ac:picMk id="2" creationId="{17067F9C-6A04-AD92-8B52-D0D2314BE991}"/>
          </ac:picMkLst>
        </pc:picChg>
      </pc:sldChg>
      <pc:sldChg chg="modSp modTransition modAnim">
        <pc:chgData name="Goodman, Daniel F M" userId="3856083d-7deb-434e-baee-35426c02f58e" providerId="ADAL" clId="{6ECB276A-1D41-4197-8D05-5442DDB411AA}" dt="2023-12-03T12:28:39.144" v="0"/>
        <pc:sldMkLst>
          <pc:docMk/>
          <pc:sldMk cId="500980453" sldId="257"/>
        </pc:sldMkLst>
        <pc:picChg chg="mod">
          <ac:chgData name="Goodman, Daniel F M" userId="3856083d-7deb-434e-baee-35426c02f58e" providerId="ADAL" clId="{6ECB276A-1D41-4197-8D05-5442DDB411AA}" dt="2023-12-03T12:28:39.144" v="0"/>
          <ac:picMkLst>
            <pc:docMk/>
            <pc:sldMk cId="500980453" sldId="257"/>
            <ac:picMk id="18" creationId="{CFD63763-FBAF-0F0D-D9AB-387F1D09CC0F}"/>
          </ac:picMkLst>
        </pc:picChg>
      </pc:sldChg>
      <pc:sldChg chg="modSp modTransition modAnim">
        <pc:chgData name="Goodman, Daniel F M" userId="3856083d-7deb-434e-baee-35426c02f58e" providerId="ADAL" clId="{6ECB276A-1D41-4197-8D05-5442DDB411AA}" dt="2023-12-03T12:28:39.144" v="0"/>
        <pc:sldMkLst>
          <pc:docMk/>
          <pc:sldMk cId="1193081455" sldId="258"/>
        </pc:sldMkLst>
        <pc:picChg chg="mod">
          <ac:chgData name="Goodman, Daniel F M" userId="3856083d-7deb-434e-baee-35426c02f58e" providerId="ADAL" clId="{6ECB276A-1D41-4197-8D05-5442DDB411AA}" dt="2023-12-03T12:28:39.144" v="0"/>
          <ac:picMkLst>
            <pc:docMk/>
            <pc:sldMk cId="1193081455" sldId="258"/>
            <ac:picMk id="2" creationId="{41631CEE-F501-CEB7-2663-3AE23B38276C}"/>
          </ac:picMkLst>
        </pc:picChg>
      </pc:sldChg>
      <pc:sldChg chg="modSp modTransition modAnim">
        <pc:chgData name="Goodman, Daniel F M" userId="3856083d-7deb-434e-baee-35426c02f58e" providerId="ADAL" clId="{6ECB276A-1D41-4197-8D05-5442DDB411AA}" dt="2023-12-03T12:28:39.144" v="0"/>
        <pc:sldMkLst>
          <pc:docMk/>
          <pc:sldMk cId="1785076291" sldId="259"/>
        </pc:sldMkLst>
        <pc:picChg chg="mod">
          <ac:chgData name="Goodman, Daniel F M" userId="3856083d-7deb-434e-baee-35426c02f58e" providerId="ADAL" clId="{6ECB276A-1D41-4197-8D05-5442DDB411AA}" dt="2023-12-03T12:28:39.144" v="0"/>
          <ac:picMkLst>
            <pc:docMk/>
            <pc:sldMk cId="1785076291" sldId="259"/>
            <ac:picMk id="2" creationId="{3B16BFB0-DFA4-E1D1-8F79-BB92F5CBF276}"/>
          </ac:picMkLst>
        </pc:picChg>
      </pc:sldChg>
      <pc:sldChg chg="modSp modTransition modAnim">
        <pc:chgData name="Goodman, Daniel F M" userId="3856083d-7deb-434e-baee-35426c02f58e" providerId="ADAL" clId="{6ECB276A-1D41-4197-8D05-5442DDB411AA}" dt="2023-12-03T12:28:39.144" v="0"/>
        <pc:sldMkLst>
          <pc:docMk/>
          <pc:sldMk cId="3341600261" sldId="260"/>
        </pc:sldMkLst>
        <pc:picChg chg="mod">
          <ac:chgData name="Goodman, Daniel F M" userId="3856083d-7deb-434e-baee-35426c02f58e" providerId="ADAL" clId="{6ECB276A-1D41-4197-8D05-5442DDB411AA}" dt="2023-12-03T12:28:39.144" v="0"/>
          <ac:picMkLst>
            <pc:docMk/>
            <pc:sldMk cId="3341600261" sldId="260"/>
            <ac:picMk id="2" creationId="{EBF3A795-7F99-3F52-F551-DB7090A50F62}"/>
          </ac:picMkLst>
        </pc:picChg>
      </pc:sldChg>
      <pc:sldChg chg="modSp modTransition modAnim">
        <pc:chgData name="Goodman, Daniel F M" userId="3856083d-7deb-434e-baee-35426c02f58e" providerId="ADAL" clId="{6ECB276A-1D41-4197-8D05-5442DDB411AA}" dt="2023-12-03T12:28:39.144" v="0"/>
        <pc:sldMkLst>
          <pc:docMk/>
          <pc:sldMk cId="4262937193" sldId="261"/>
        </pc:sldMkLst>
        <pc:picChg chg="mod">
          <ac:chgData name="Goodman, Daniel F M" userId="3856083d-7deb-434e-baee-35426c02f58e" providerId="ADAL" clId="{6ECB276A-1D41-4197-8D05-5442DDB411AA}" dt="2023-12-03T12:28:39.144" v="0"/>
          <ac:picMkLst>
            <pc:docMk/>
            <pc:sldMk cId="4262937193" sldId="261"/>
            <ac:picMk id="14" creationId="{DD3138EC-FEEA-A79B-AC6E-FD7F6A16642A}"/>
          </ac:picMkLst>
        </pc:picChg>
      </pc:sldChg>
      <pc:sldChg chg="modSp modTransition modAnim">
        <pc:chgData name="Goodman, Daniel F M" userId="3856083d-7deb-434e-baee-35426c02f58e" providerId="ADAL" clId="{6ECB276A-1D41-4197-8D05-5442DDB411AA}" dt="2023-12-03T12:28:39.144" v="0"/>
        <pc:sldMkLst>
          <pc:docMk/>
          <pc:sldMk cId="1741267062" sldId="262"/>
        </pc:sldMkLst>
        <pc:picChg chg="mod">
          <ac:chgData name="Goodman, Daniel F M" userId="3856083d-7deb-434e-baee-35426c02f58e" providerId="ADAL" clId="{6ECB276A-1D41-4197-8D05-5442DDB411AA}" dt="2023-12-03T12:28:39.144" v="0"/>
          <ac:picMkLst>
            <pc:docMk/>
            <pc:sldMk cId="1741267062" sldId="262"/>
            <ac:picMk id="16" creationId="{5F6B4254-5170-A359-9D61-8E35D1903785}"/>
          </ac:picMkLst>
        </pc:picChg>
      </pc:sldChg>
    </pc:docChg>
  </pc:docChgLst>
  <pc:docChgLst>
    <pc:chgData name="Goodman, Daniel F M" userId="3856083d-7deb-434e-baee-35426c02f58e" providerId="ADAL" clId="{7640FDC0-F478-4047-B08A-41494611BB0B}"/>
    <pc:docChg chg="undo custSel addSld modSld modMainMaster">
      <pc:chgData name="Goodman, Daniel F M" userId="3856083d-7deb-434e-baee-35426c02f58e" providerId="ADAL" clId="{7640FDC0-F478-4047-B08A-41494611BB0B}" dt="2023-12-03T12:19:14.641" v="16474" actId="1366"/>
      <pc:docMkLst>
        <pc:docMk/>
      </pc:docMkLst>
      <pc:sldChg chg="addSp delSp modSp mod modNotesTx">
        <pc:chgData name="Goodman, Daniel F M" userId="3856083d-7deb-434e-baee-35426c02f58e" providerId="ADAL" clId="{7640FDC0-F478-4047-B08A-41494611BB0B}" dt="2023-12-03T12:13:59.428" v="16466"/>
        <pc:sldMkLst>
          <pc:docMk/>
          <pc:sldMk cId="2324049996" sldId="256"/>
        </pc:sldMkLst>
        <pc:spChg chg="mod">
          <ac:chgData name="Goodman, Daniel F M" userId="3856083d-7deb-434e-baee-35426c02f58e" providerId="ADAL" clId="{7640FDC0-F478-4047-B08A-41494611BB0B}" dt="2023-11-30T17:25:48.945" v="39" actId="20577"/>
          <ac:spMkLst>
            <pc:docMk/>
            <pc:sldMk cId="2324049996" sldId="256"/>
            <ac:spMk id="4" creationId="{71A693D4-D78C-161A-B0F3-CEA79B385428}"/>
          </ac:spMkLst>
        </pc:spChg>
        <pc:picChg chg="add mod">
          <ac:chgData name="Goodman, Daniel F M" userId="3856083d-7deb-434e-baee-35426c02f58e" providerId="ADAL" clId="{7640FDC0-F478-4047-B08A-41494611BB0B}" dt="2023-12-03T12:13:59.428" v="16466"/>
          <ac:picMkLst>
            <pc:docMk/>
            <pc:sldMk cId="2324049996" sldId="256"/>
            <ac:picMk id="2" creationId="{17067F9C-6A04-AD92-8B52-D0D2314BE991}"/>
          </ac:picMkLst>
        </pc:picChg>
        <pc:picChg chg="del">
          <ac:chgData name="Goodman, Daniel F M" userId="3856083d-7deb-434e-baee-35426c02f58e" providerId="ADAL" clId="{7640FDC0-F478-4047-B08A-41494611BB0B}" dt="2023-12-03T12:13:59.428" v="16466"/>
          <ac:picMkLst>
            <pc:docMk/>
            <pc:sldMk cId="2324049996" sldId="256"/>
            <ac:picMk id="5" creationId="{554C514C-C930-C688-E18E-FF5645698310}"/>
          </ac:picMkLst>
        </pc:picChg>
      </pc:sldChg>
      <pc:sldChg chg="addSp delSp modSp mod modAnim modNotesTx">
        <pc:chgData name="Goodman, Daniel F M" userId="3856083d-7deb-434e-baee-35426c02f58e" providerId="ADAL" clId="{7640FDC0-F478-4047-B08A-41494611BB0B}" dt="2023-12-03T12:13:59.428" v="16466"/>
        <pc:sldMkLst>
          <pc:docMk/>
          <pc:sldMk cId="500980453" sldId="257"/>
        </pc:sldMkLst>
        <pc:spChg chg="mod">
          <ac:chgData name="Goodman, Daniel F M" userId="3856083d-7deb-434e-baee-35426c02f58e" providerId="ADAL" clId="{7640FDC0-F478-4047-B08A-41494611BB0B}" dt="2023-12-02T15:09:45.884" v="778" actId="164"/>
          <ac:spMkLst>
            <pc:docMk/>
            <pc:sldMk cId="500980453" sldId="257"/>
            <ac:spMk id="3" creationId="{2B011D4B-9204-198E-CFA4-BF5B889953D9}"/>
          </ac:spMkLst>
        </pc:spChg>
        <pc:spChg chg="mod">
          <ac:chgData name="Goodman, Daniel F M" userId="3856083d-7deb-434e-baee-35426c02f58e" providerId="ADAL" clId="{7640FDC0-F478-4047-B08A-41494611BB0B}" dt="2023-12-02T15:09:58.195" v="780" actId="164"/>
          <ac:spMkLst>
            <pc:docMk/>
            <pc:sldMk cId="500980453" sldId="257"/>
            <ac:spMk id="8" creationId="{6CA7262D-EB91-D7B5-B119-A959380E82AA}"/>
          </ac:spMkLst>
        </pc:spChg>
        <pc:spChg chg="mod">
          <ac:chgData name="Goodman, Daniel F M" userId="3856083d-7deb-434e-baee-35426c02f58e" providerId="ADAL" clId="{7640FDC0-F478-4047-B08A-41494611BB0B}" dt="2023-12-02T14:55:53.877" v="47" actId="14100"/>
          <ac:spMkLst>
            <pc:docMk/>
            <pc:sldMk cId="500980453" sldId="257"/>
            <ac:spMk id="11" creationId="{C16EF2AA-768E-CAD0-4514-0F2ED96F232A}"/>
          </ac:spMkLst>
        </pc:spChg>
        <pc:spChg chg="mod">
          <ac:chgData name="Goodman, Daniel F M" userId="3856083d-7deb-434e-baee-35426c02f58e" providerId="ADAL" clId="{7640FDC0-F478-4047-B08A-41494611BB0B}" dt="2023-12-02T15:09:52.843" v="779" actId="164"/>
          <ac:spMkLst>
            <pc:docMk/>
            <pc:sldMk cId="500980453" sldId="257"/>
            <ac:spMk id="12" creationId="{C136450F-8601-34E7-3818-300FA881259F}"/>
          </ac:spMkLst>
        </pc:spChg>
        <pc:spChg chg="mod">
          <ac:chgData name="Goodman, Daniel F M" userId="3856083d-7deb-434e-baee-35426c02f58e" providerId="ADAL" clId="{7640FDC0-F478-4047-B08A-41494611BB0B}" dt="2023-12-02T15:09:58.195" v="780" actId="164"/>
          <ac:spMkLst>
            <pc:docMk/>
            <pc:sldMk cId="500980453" sldId="257"/>
            <ac:spMk id="13" creationId="{476705C0-E006-74B9-B9EE-104996A8CB3B}"/>
          </ac:spMkLst>
        </pc:spChg>
        <pc:spChg chg="mod">
          <ac:chgData name="Goodman, Daniel F M" userId="3856083d-7deb-434e-baee-35426c02f58e" providerId="ADAL" clId="{7640FDC0-F478-4047-B08A-41494611BB0B}" dt="2023-12-02T15:09:45.884" v="778" actId="164"/>
          <ac:spMkLst>
            <pc:docMk/>
            <pc:sldMk cId="500980453" sldId="257"/>
            <ac:spMk id="14" creationId="{D95D9EEE-0BAC-ACB5-E7FC-DC02D3C9FC5E}"/>
          </ac:spMkLst>
        </pc:spChg>
        <pc:spChg chg="mod">
          <ac:chgData name="Goodman, Daniel F M" userId="3856083d-7deb-434e-baee-35426c02f58e" providerId="ADAL" clId="{7640FDC0-F478-4047-B08A-41494611BB0B}" dt="2023-12-02T15:09:52.843" v="779" actId="164"/>
          <ac:spMkLst>
            <pc:docMk/>
            <pc:sldMk cId="500980453" sldId="257"/>
            <ac:spMk id="15" creationId="{457821B0-6E10-8718-2AC3-95BFA30F8102}"/>
          </ac:spMkLst>
        </pc:spChg>
        <pc:spChg chg="mod">
          <ac:chgData name="Goodman, Daniel F M" userId="3856083d-7deb-434e-baee-35426c02f58e" providerId="ADAL" clId="{7640FDC0-F478-4047-B08A-41494611BB0B}" dt="2023-12-02T15:09:58.195" v="780" actId="164"/>
          <ac:spMkLst>
            <pc:docMk/>
            <pc:sldMk cId="500980453" sldId="257"/>
            <ac:spMk id="16" creationId="{5661EA57-7C1D-5F67-2C67-1734A46B942B}"/>
          </ac:spMkLst>
        </pc:spChg>
        <pc:grpChg chg="add mod">
          <ac:chgData name="Goodman, Daniel F M" userId="3856083d-7deb-434e-baee-35426c02f58e" providerId="ADAL" clId="{7640FDC0-F478-4047-B08A-41494611BB0B}" dt="2023-12-02T15:09:45.884" v="778" actId="164"/>
          <ac:grpSpMkLst>
            <pc:docMk/>
            <pc:sldMk cId="500980453" sldId="257"/>
            <ac:grpSpMk id="5" creationId="{681CD96E-E19D-1738-377E-83448ABCB173}"/>
          </ac:grpSpMkLst>
        </pc:grpChg>
        <pc:grpChg chg="add mod">
          <ac:chgData name="Goodman, Daniel F M" userId="3856083d-7deb-434e-baee-35426c02f58e" providerId="ADAL" clId="{7640FDC0-F478-4047-B08A-41494611BB0B}" dt="2023-12-02T15:09:52.843" v="779" actId="164"/>
          <ac:grpSpMkLst>
            <pc:docMk/>
            <pc:sldMk cId="500980453" sldId="257"/>
            <ac:grpSpMk id="7" creationId="{8E6D4526-07BF-D641-198F-B9542646B626}"/>
          </ac:grpSpMkLst>
        </pc:grpChg>
        <pc:grpChg chg="add mod">
          <ac:chgData name="Goodman, Daniel F M" userId="3856083d-7deb-434e-baee-35426c02f58e" providerId="ADAL" clId="{7640FDC0-F478-4047-B08A-41494611BB0B}" dt="2023-12-02T15:09:58.195" v="780" actId="164"/>
          <ac:grpSpMkLst>
            <pc:docMk/>
            <pc:sldMk cId="500980453" sldId="257"/>
            <ac:grpSpMk id="17" creationId="{1E51D8F4-1F46-C3C9-68B4-9F6A9E744B59}"/>
          </ac:grpSpMkLst>
        </pc:grpChg>
        <pc:picChg chg="del">
          <ac:chgData name="Goodman, Daniel F M" userId="3856083d-7deb-434e-baee-35426c02f58e" providerId="ADAL" clId="{7640FDC0-F478-4047-B08A-41494611BB0B}" dt="2023-12-03T12:13:59.428" v="16466"/>
          <ac:picMkLst>
            <pc:docMk/>
            <pc:sldMk cId="500980453" sldId="257"/>
            <ac:picMk id="6" creationId="{870DBB63-F6EE-4041-F296-AFCE965569A5}"/>
          </ac:picMkLst>
        </pc:picChg>
        <pc:picChg chg="add mod">
          <ac:chgData name="Goodman, Daniel F M" userId="3856083d-7deb-434e-baee-35426c02f58e" providerId="ADAL" clId="{7640FDC0-F478-4047-B08A-41494611BB0B}" dt="2023-12-03T12:13:59.428" v="16466"/>
          <ac:picMkLst>
            <pc:docMk/>
            <pc:sldMk cId="500980453" sldId="257"/>
            <ac:picMk id="18" creationId="{CFD63763-FBAF-0F0D-D9AB-387F1D09CC0F}"/>
          </ac:picMkLst>
        </pc:picChg>
      </pc:sldChg>
      <pc:sldChg chg="addSp delSp modSp add mod modAnim modNotesTx">
        <pc:chgData name="Goodman, Daniel F M" userId="3856083d-7deb-434e-baee-35426c02f58e" providerId="ADAL" clId="{7640FDC0-F478-4047-B08A-41494611BB0B}" dt="2023-12-03T12:13:59.428" v="16466"/>
        <pc:sldMkLst>
          <pc:docMk/>
          <pc:sldMk cId="1193081455" sldId="258"/>
        </pc:sldMkLst>
        <pc:spChg chg="mod">
          <ac:chgData name="Goodman, Daniel F M" userId="3856083d-7deb-434e-baee-35426c02f58e" providerId="ADAL" clId="{7640FDC0-F478-4047-B08A-41494611BB0B}" dt="2023-12-02T17:52:03.508" v="9546" actId="20577"/>
          <ac:spMkLst>
            <pc:docMk/>
            <pc:sldMk cId="1193081455" sldId="258"/>
            <ac:spMk id="5" creationId="{1357973F-A7D4-1E73-8093-5591F6BF67C6}"/>
          </ac:spMkLst>
        </pc:spChg>
        <pc:spChg chg="add mod">
          <ac:chgData name="Goodman, Daniel F M" userId="3856083d-7deb-434e-baee-35426c02f58e" providerId="ADAL" clId="{7640FDC0-F478-4047-B08A-41494611BB0B}" dt="2023-12-02T15:55:57.135" v="3509" actId="164"/>
          <ac:spMkLst>
            <pc:docMk/>
            <pc:sldMk cId="1193081455" sldId="258"/>
            <ac:spMk id="7" creationId="{5D1553D9-F3A7-4642-EEF7-6DA21C46257F}"/>
          </ac:spMkLst>
        </pc:spChg>
        <pc:spChg chg="add mod">
          <ac:chgData name="Goodman, Daniel F M" userId="3856083d-7deb-434e-baee-35426c02f58e" providerId="ADAL" clId="{7640FDC0-F478-4047-B08A-41494611BB0B}" dt="2023-12-02T15:55:57.135" v="3509" actId="164"/>
          <ac:spMkLst>
            <pc:docMk/>
            <pc:sldMk cId="1193081455" sldId="258"/>
            <ac:spMk id="8" creationId="{AEB05CF2-46A3-F687-EEB9-3FB69EAA13A5}"/>
          </ac:spMkLst>
        </pc:spChg>
        <pc:spChg chg="add mod">
          <ac:chgData name="Goodman, Daniel F M" userId="3856083d-7deb-434e-baee-35426c02f58e" providerId="ADAL" clId="{7640FDC0-F478-4047-B08A-41494611BB0B}" dt="2023-12-02T15:55:57.135" v="3509" actId="164"/>
          <ac:spMkLst>
            <pc:docMk/>
            <pc:sldMk cId="1193081455" sldId="258"/>
            <ac:spMk id="11" creationId="{56FC002C-3B28-03EB-BA1C-AB7DA5E2AA5E}"/>
          </ac:spMkLst>
        </pc:spChg>
        <pc:spChg chg="add del mod">
          <ac:chgData name="Goodman, Daniel F M" userId="3856083d-7deb-434e-baee-35426c02f58e" providerId="ADAL" clId="{7640FDC0-F478-4047-B08A-41494611BB0B}" dt="2023-12-02T15:47:45.767" v="2961" actId="478"/>
          <ac:spMkLst>
            <pc:docMk/>
            <pc:sldMk cId="1193081455" sldId="258"/>
            <ac:spMk id="12" creationId="{3EA11E75-4C5A-8DD0-06DE-68CAEDC8B73E}"/>
          </ac:spMkLst>
        </pc:spChg>
        <pc:spChg chg="add mod">
          <ac:chgData name="Goodman, Daniel F M" userId="3856083d-7deb-434e-baee-35426c02f58e" providerId="ADAL" clId="{7640FDC0-F478-4047-B08A-41494611BB0B}" dt="2023-12-02T15:55:57.135" v="3509" actId="164"/>
          <ac:spMkLst>
            <pc:docMk/>
            <pc:sldMk cId="1193081455" sldId="258"/>
            <ac:spMk id="15" creationId="{3D05CD74-A3AE-0ED6-D8DE-9B81823D6569}"/>
          </ac:spMkLst>
        </pc:spChg>
        <pc:spChg chg="add mod">
          <ac:chgData name="Goodman, Daniel F M" userId="3856083d-7deb-434e-baee-35426c02f58e" providerId="ADAL" clId="{7640FDC0-F478-4047-B08A-41494611BB0B}" dt="2023-12-02T15:55:57.135" v="3509" actId="164"/>
          <ac:spMkLst>
            <pc:docMk/>
            <pc:sldMk cId="1193081455" sldId="258"/>
            <ac:spMk id="18" creationId="{16BBCFE9-CD8C-0700-22BA-C0E6A511B0E2}"/>
          </ac:spMkLst>
        </pc:spChg>
        <pc:spChg chg="add mod">
          <ac:chgData name="Goodman, Daniel F M" userId="3856083d-7deb-434e-baee-35426c02f58e" providerId="ADAL" clId="{7640FDC0-F478-4047-B08A-41494611BB0B}" dt="2023-12-02T16:03:18.259" v="3852" actId="1076"/>
          <ac:spMkLst>
            <pc:docMk/>
            <pc:sldMk cId="1193081455" sldId="258"/>
            <ac:spMk id="26" creationId="{81BF5441-00DB-DB71-91DE-94CA27909D73}"/>
          </ac:spMkLst>
        </pc:spChg>
        <pc:spChg chg="add mod">
          <ac:chgData name="Goodman, Daniel F M" userId="3856083d-7deb-434e-baee-35426c02f58e" providerId="ADAL" clId="{7640FDC0-F478-4047-B08A-41494611BB0B}" dt="2023-12-02T16:03:24.098" v="3853" actId="1076"/>
          <ac:spMkLst>
            <pc:docMk/>
            <pc:sldMk cId="1193081455" sldId="258"/>
            <ac:spMk id="27" creationId="{65F7D460-F816-3AD5-0476-C12D78B60756}"/>
          </ac:spMkLst>
        </pc:spChg>
        <pc:grpChg chg="add mod ord">
          <ac:chgData name="Goodman, Daniel F M" userId="3856083d-7deb-434e-baee-35426c02f58e" providerId="ADAL" clId="{7640FDC0-F478-4047-B08A-41494611BB0B}" dt="2023-12-02T17:52:55.069" v="9701" actId="167"/>
          <ac:grpSpMkLst>
            <pc:docMk/>
            <pc:sldMk cId="1193081455" sldId="258"/>
            <ac:grpSpMk id="19" creationId="{3A96EBBF-3EA3-D786-2BB6-B2C6A967EAEF}"/>
          </ac:grpSpMkLst>
        </pc:grpChg>
        <pc:grpChg chg="add mod">
          <ac:chgData name="Goodman, Daniel F M" userId="3856083d-7deb-434e-baee-35426c02f58e" providerId="ADAL" clId="{7640FDC0-F478-4047-B08A-41494611BB0B}" dt="2023-12-02T16:03:30.233" v="3854" actId="1076"/>
          <ac:grpSpMkLst>
            <pc:docMk/>
            <pc:sldMk cId="1193081455" sldId="258"/>
            <ac:grpSpMk id="28" creationId="{F38AB456-2F1D-03DD-2116-2A949685FBCE}"/>
          </ac:grpSpMkLst>
        </pc:grpChg>
        <pc:picChg chg="add mod">
          <ac:chgData name="Goodman, Daniel F M" userId="3856083d-7deb-434e-baee-35426c02f58e" providerId="ADAL" clId="{7640FDC0-F478-4047-B08A-41494611BB0B}" dt="2023-12-03T12:13:59.428" v="16466"/>
          <ac:picMkLst>
            <pc:docMk/>
            <pc:sldMk cId="1193081455" sldId="258"/>
            <ac:picMk id="2" creationId="{41631CEE-F501-CEB7-2663-3AE23B38276C}"/>
          </ac:picMkLst>
        </pc:picChg>
        <pc:picChg chg="add mod">
          <ac:chgData name="Goodman, Daniel F M" userId="3856083d-7deb-434e-baee-35426c02f58e" providerId="ADAL" clId="{7640FDC0-F478-4047-B08A-41494611BB0B}" dt="2023-12-02T15:55:57.135" v="3509" actId="164"/>
          <ac:picMkLst>
            <pc:docMk/>
            <pc:sldMk cId="1193081455" sldId="258"/>
            <ac:picMk id="3" creationId="{3E365628-B422-21FD-161E-1C0EE4EDF2E8}"/>
          </ac:picMkLst>
        </pc:picChg>
        <pc:picChg chg="del">
          <ac:chgData name="Goodman, Daniel F M" userId="3856083d-7deb-434e-baee-35426c02f58e" providerId="ADAL" clId="{7640FDC0-F478-4047-B08A-41494611BB0B}" dt="2023-12-03T12:13:59.428" v="16466"/>
          <ac:picMkLst>
            <pc:docMk/>
            <pc:sldMk cId="1193081455" sldId="258"/>
            <ac:picMk id="6" creationId="{870DBB63-F6EE-4041-F296-AFCE965569A5}"/>
          </ac:picMkLst>
        </pc:picChg>
        <pc:picChg chg="add mod modCrop">
          <ac:chgData name="Goodman, Daniel F M" userId="3856083d-7deb-434e-baee-35426c02f58e" providerId="ADAL" clId="{7640FDC0-F478-4047-B08A-41494611BB0B}" dt="2023-12-02T15:55:57.135" v="3509" actId="164"/>
          <ac:picMkLst>
            <pc:docMk/>
            <pc:sldMk cId="1193081455" sldId="258"/>
            <ac:picMk id="10" creationId="{AED500A7-2A77-16FE-506B-4CA3F916F45A}"/>
          </ac:picMkLst>
        </pc:picChg>
        <pc:picChg chg="add mod">
          <ac:chgData name="Goodman, Daniel F M" userId="3856083d-7deb-434e-baee-35426c02f58e" providerId="ADAL" clId="{7640FDC0-F478-4047-B08A-41494611BB0B}" dt="2023-12-02T15:55:57.135" v="3509" actId="164"/>
          <ac:picMkLst>
            <pc:docMk/>
            <pc:sldMk cId="1193081455" sldId="258"/>
            <ac:picMk id="14" creationId="{7A89D41A-5992-B977-3D0E-7EAC93CCF243}"/>
          </ac:picMkLst>
        </pc:picChg>
        <pc:picChg chg="add mod">
          <ac:chgData name="Goodman, Daniel F M" userId="3856083d-7deb-434e-baee-35426c02f58e" providerId="ADAL" clId="{7640FDC0-F478-4047-B08A-41494611BB0B}" dt="2023-12-02T15:55:57.135" v="3509" actId="164"/>
          <ac:picMkLst>
            <pc:docMk/>
            <pc:sldMk cId="1193081455" sldId="258"/>
            <ac:picMk id="17" creationId="{A25391C2-6538-DAFF-6D58-6372DC2324FF}"/>
          </ac:picMkLst>
        </pc:picChg>
        <pc:picChg chg="add mod">
          <ac:chgData name="Goodman, Daniel F M" userId="3856083d-7deb-434e-baee-35426c02f58e" providerId="ADAL" clId="{7640FDC0-F478-4047-B08A-41494611BB0B}" dt="2023-12-02T17:52:58.916" v="9702" actId="167"/>
          <ac:picMkLst>
            <pc:docMk/>
            <pc:sldMk cId="1193081455" sldId="258"/>
            <ac:picMk id="1026" creationId="{BF99C03D-3557-40BF-9315-7519B656980D}"/>
          </ac:picMkLst>
        </pc:picChg>
        <pc:cxnChg chg="add mod">
          <ac:chgData name="Goodman, Daniel F M" userId="3856083d-7deb-434e-baee-35426c02f58e" providerId="ADAL" clId="{7640FDC0-F478-4047-B08A-41494611BB0B}" dt="2023-12-02T16:03:06.154" v="3850" actId="14100"/>
          <ac:cxnSpMkLst>
            <pc:docMk/>
            <pc:sldMk cId="1193081455" sldId="258"/>
            <ac:cxnSpMk id="21" creationId="{1BE62B40-8084-4296-7860-B9C71A9C394E}"/>
          </ac:cxnSpMkLst>
        </pc:cxnChg>
        <pc:cxnChg chg="add mod">
          <ac:chgData name="Goodman, Daniel F M" userId="3856083d-7deb-434e-baee-35426c02f58e" providerId="ADAL" clId="{7640FDC0-F478-4047-B08A-41494611BB0B}" dt="2023-12-02T16:03:11.130" v="3851" actId="14100"/>
          <ac:cxnSpMkLst>
            <pc:docMk/>
            <pc:sldMk cId="1193081455" sldId="258"/>
            <ac:cxnSpMk id="22" creationId="{3B793592-1B9C-C9A0-1161-4D82B4811AD3}"/>
          </ac:cxnSpMkLst>
        </pc:cxnChg>
      </pc:sldChg>
      <pc:sldChg chg="addSp delSp modSp add mod modAnim modNotesTx">
        <pc:chgData name="Goodman, Daniel F M" userId="3856083d-7deb-434e-baee-35426c02f58e" providerId="ADAL" clId="{7640FDC0-F478-4047-B08A-41494611BB0B}" dt="2023-12-03T12:13:59.428" v="16466"/>
        <pc:sldMkLst>
          <pc:docMk/>
          <pc:sldMk cId="1785076291" sldId="259"/>
        </pc:sldMkLst>
        <pc:spChg chg="mod">
          <ac:chgData name="Goodman, Daniel F M" userId="3856083d-7deb-434e-baee-35426c02f58e" providerId="ADAL" clId="{7640FDC0-F478-4047-B08A-41494611BB0B}" dt="2023-12-02T16:31:27.452" v="5825" actId="20577"/>
          <ac:spMkLst>
            <pc:docMk/>
            <pc:sldMk cId="1785076291" sldId="259"/>
            <ac:spMk id="5" creationId="{1357973F-A7D4-1E73-8093-5591F6BF67C6}"/>
          </ac:spMkLst>
        </pc:spChg>
        <pc:spChg chg="add mod">
          <ac:chgData name="Goodman, Daniel F M" userId="3856083d-7deb-434e-baee-35426c02f58e" providerId="ADAL" clId="{7640FDC0-F478-4047-B08A-41494611BB0B}" dt="2023-12-02T16:32:17.608" v="5834" actId="207"/>
          <ac:spMkLst>
            <pc:docMk/>
            <pc:sldMk cId="1785076291" sldId="259"/>
            <ac:spMk id="7" creationId="{E8EC3D11-18E5-EBCC-FB32-77B2CCD59A73}"/>
          </ac:spMkLst>
        </pc:spChg>
        <pc:spChg chg="add mod">
          <ac:chgData name="Goodman, Daniel F M" userId="3856083d-7deb-434e-baee-35426c02f58e" providerId="ADAL" clId="{7640FDC0-F478-4047-B08A-41494611BB0B}" dt="2023-12-02T16:32:21.641" v="5836" actId="1076"/>
          <ac:spMkLst>
            <pc:docMk/>
            <pc:sldMk cId="1785076291" sldId="259"/>
            <ac:spMk id="8" creationId="{7D56F7F9-1E46-6B79-49B2-64F9A8180E88}"/>
          </ac:spMkLst>
        </pc:spChg>
        <pc:spChg chg="add mod">
          <ac:chgData name="Goodman, Daniel F M" userId="3856083d-7deb-434e-baee-35426c02f58e" providerId="ADAL" clId="{7640FDC0-F478-4047-B08A-41494611BB0B}" dt="2023-12-02T16:34:17.148" v="5880" actId="164"/>
          <ac:spMkLst>
            <pc:docMk/>
            <pc:sldMk cId="1785076291" sldId="259"/>
            <ac:spMk id="9" creationId="{5D7918D9-E00B-6FE9-C08B-EE3BE06361A2}"/>
          </ac:spMkLst>
        </pc:spChg>
        <pc:grpChg chg="add mod ord">
          <ac:chgData name="Goodman, Daniel F M" userId="3856083d-7deb-434e-baee-35426c02f58e" providerId="ADAL" clId="{7640FDC0-F478-4047-B08A-41494611BB0B}" dt="2023-12-02T16:43:11.429" v="7086" actId="167"/>
          <ac:grpSpMkLst>
            <pc:docMk/>
            <pc:sldMk cId="1785076291" sldId="259"/>
            <ac:grpSpMk id="10" creationId="{8C6577F1-2947-16DF-4722-F4E2562C3287}"/>
          </ac:grpSpMkLst>
        </pc:grpChg>
        <pc:picChg chg="add mod">
          <ac:chgData name="Goodman, Daniel F M" userId="3856083d-7deb-434e-baee-35426c02f58e" providerId="ADAL" clId="{7640FDC0-F478-4047-B08A-41494611BB0B}" dt="2023-12-03T12:13:59.428" v="16466"/>
          <ac:picMkLst>
            <pc:docMk/>
            <pc:sldMk cId="1785076291" sldId="259"/>
            <ac:picMk id="2" creationId="{3B16BFB0-DFA4-E1D1-8F79-BB92F5CBF276}"/>
          </ac:picMkLst>
        </pc:picChg>
        <pc:picChg chg="add mod">
          <ac:chgData name="Goodman, Daniel F M" userId="3856083d-7deb-434e-baee-35426c02f58e" providerId="ADAL" clId="{7640FDC0-F478-4047-B08A-41494611BB0B}" dt="2023-12-02T16:34:17.148" v="5880" actId="164"/>
          <ac:picMkLst>
            <pc:docMk/>
            <pc:sldMk cId="1785076291" sldId="259"/>
            <ac:picMk id="3" creationId="{2807A502-DAAA-19FB-AE99-11C45DCAE4B3}"/>
          </ac:picMkLst>
        </pc:picChg>
        <pc:picChg chg="del">
          <ac:chgData name="Goodman, Daniel F M" userId="3856083d-7deb-434e-baee-35426c02f58e" providerId="ADAL" clId="{7640FDC0-F478-4047-B08A-41494611BB0B}" dt="2023-12-03T12:13:59.428" v="16466"/>
          <ac:picMkLst>
            <pc:docMk/>
            <pc:sldMk cId="1785076291" sldId="259"/>
            <ac:picMk id="6" creationId="{870DBB63-F6EE-4041-F296-AFCE965569A5}"/>
          </ac:picMkLst>
        </pc:picChg>
      </pc:sldChg>
      <pc:sldChg chg="addSp delSp modSp add mod modAnim modNotesTx">
        <pc:chgData name="Goodman, Daniel F M" userId="3856083d-7deb-434e-baee-35426c02f58e" providerId="ADAL" clId="{7640FDC0-F478-4047-B08A-41494611BB0B}" dt="2023-12-03T12:13:59.428" v="16466"/>
        <pc:sldMkLst>
          <pc:docMk/>
          <pc:sldMk cId="3341600261" sldId="260"/>
        </pc:sldMkLst>
        <pc:spChg chg="mod">
          <ac:chgData name="Goodman, Daniel F M" userId="3856083d-7deb-434e-baee-35426c02f58e" providerId="ADAL" clId="{7640FDC0-F478-4047-B08A-41494611BB0B}" dt="2023-12-02T17:40:20.442" v="8232" actId="20577"/>
          <ac:spMkLst>
            <pc:docMk/>
            <pc:sldMk cId="3341600261" sldId="260"/>
            <ac:spMk id="5" creationId="{1357973F-A7D4-1E73-8093-5591F6BF67C6}"/>
          </ac:spMkLst>
        </pc:spChg>
        <pc:spChg chg="add mod">
          <ac:chgData name="Goodman, Daniel F M" userId="3856083d-7deb-434e-baee-35426c02f58e" providerId="ADAL" clId="{7640FDC0-F478-4047-B08A-41494611BB0B}" dt="2023-12-02T17:44:10.542" v="9010" actId="20577"/>
          <ac:spMkLst>
            <pc:docMk/>
            <pc:sldMk cId="3341600261" sldId="260"/>
            <ac:spMk id="7" creationId="{5EDC25F1-01B5-D824-3AF1-F5A1AE7CE8D5}"/>
          </ac:spMkLst>
        </pc:spChg>
        <pc:spChg chg="add mod">
          <ac:chgData name="Goodman, Daniel F M" userId="3856083d-7deb-434e-baee-35426c02f58e" providerId="ADAL" clId="{7640FDC0-F478-4047-B08A-41494611BB0B}" dt="2023-12-02T17:32:21.218" v="7800" actId="164"/>
          <ac:spMkLst>
            <pc:docMk/>
            <pc:sldMk cId="3341600261" sldId="260"/>
            <ac:spMk id="8" creationId="{15897C4A-79B0-C12F-B2EA-6A362C8C1B90}"/>
          </ac:spMkLst>
        </pc:spChg>
        <pc:grpChg chg="add mod">
          <ac:chgData name="Goodman, Daniel F M" userId="3856083d-7deb-434e-baee-35426c02f58e" providerId="ADAL" clId="{7640FDC0-F478-4047-B08A-41494611BB0B}" dt="2023-12-02T17:32:21.218" v="7800" actId="164"/>
          <ac:grpSpMkLst>
            <pc:docMk/>
            <pc:sldMk cId="3341600261" sldId="260"/>
            <ac:grpSpMk id="9" creationId="{B13300BB-69BC-9058-1525-8F1DC1A0D676}"/>
          </ac:grpSpMkLst>
        </pc:grpChg>
        <pc:picChg chg="add mod">
          <ac:chgData name="Goodman, Daniel F M" userId="3856083d-7deb-434e-baee-35426c02f58e" providerId="ADAL" clId="{7640FDC0-F478-4047-B08A-41494611BB0B}" dt="2023-12-03T12:13:59.428" v="16466"/>
          <ac:picMkLst>
            <pc:docMk/>
            <pc:sldMk cId="3341600261" sldId="260"/>
            <ac:picMk id="2" creationId="{EBF3A795-7F99-3F52-F551-DB7090A50F62}"/>
          </ac:picMkLst>
        </pc:picChg>
        <pc:picChg chg="add mod">
          <ac:chgData name="Goodman, Daniel F M" userId="3856083d-7deb-434e-baee-35426c02f58e" providerId="ADAL" clId="{7640FDC0-F478-4047-B08A-41494611BB0B}" dt="2023-12-02T17:32:21.218" v="7800" actId="164"/>
          <ac:picMkLst>
            <pc:docMk/>
            <pc:sldMk cId="3341600261" sldId="260"/>
            <ac:picMk id="3" creationId="{655BAF5C-7930-B573-A4A2-393AD2EF0FD6}"/>
          </ac:picMkLst>
        </pc:picChg>
        <pc:picChg chg="del">
          <ac:chgData name="Goodman, Daniel F M" userId="3856083d-7deb-434e-baee-35426c02f58e" providerId="ADAL" clId="{7640FDC0-F478-4047-B08A-41494611BB0B}" dt="2023-12-03T12:13:59.428" v="16466"/>
          <ac:picMkLst>
            <pc:docMk/>
            <pc:sldMk cId="3341600261" sldId="260"/>
            <ac:picMk id="6" creationId="{870DBB63-F6EE-4041-F296-AFCE965569A5}"/>
          </ac:picMkLst>
        </pc:picChg>
      </pc:sldChg>
      <pc:sldChg chg="addSp delSp modSp add mod modTransition modAnim modNotesTx">
        <pc:chgData name="Goodman, Daniel F M" userId="3856083d-7deb-434e-baee-35426c02f58e" providerId="ADAL" clId="{7640FDC0-F478-4047-B08A-41494611BB0B}" dt="2023-12-03T12:19:14.641" v="16474" actId="1366"/>
        <pc:sldMkLst>
          <pc:docMk/>
          <pc:sldMk cId="4262937193" sldId="261"/>
        </pc:sldMkLst>
        <pc:spChg chg="add del">
          <ac:chgData name="Goodman, Daniel F M" userId="3856083d-7deb-434e-baee-35426c02f58e" providerId="ADAL" clId="{7640FDC0-F478-4047-B08A-41494611BB0B}" dt="2023-12-02T18:01:42.355" v="10235" actId="22"/>
          <ac:spMkLst>
            <pc:docMk/>
            <pc:sldMk cId="4262937193" sldId="261"/>
            <ac:spMk id="3" creationId="{723738FD-45D5-0ADA-F1E1-2ACDE1315B1C}"/>
          </ac:spMkLst>
        </pc:spChg>
        <pc:spChg chg="mod">
          <ac:chgData name="Goodman, Daniel F M" userId="3856083d-7deb-434e-baee-35426c02f58e" providerId="ADAL" clId="{7640FDC0-F478-4047-B08A-41494611BB0B}" dt="2023-12-02T18:12:27.919" v="10893" actId="20577"/>
          <ac:spMkLst>
            <pc:docMk/>
            <pc:sldMk cId="4262937193" sldId="261"/>
            <ac:spMk id="5" creationId="{1357973F-A7D4-1E73-8093-5591F6BF67C6}"/>
          </ac:spMkLst>
        </pc:spChg>
        <pc:spChg chg="add mod">
          <ac:chgData name="Goodman, Daniel F M" userId="3856083d-7deb-434e-baee-35426c02f58e" providerId="ADAL" clId="{7640FDC0-F478-4047-B08A-41494611BB0B}" dt="2023-12-02T18:05:18.735" v="10250" actId="14100"/>
          <ac:spMkLst>
            <pc:docMk/>
            <pc:sldMk cId="4262937193" sldId="261"/>
            <ac:spMk id="9" creationId="{726C166B-3F5A-0B90-7646-2D2079549B18}"/>
          </ac:spMkLst>
        </pc:spChg>
        <pc:spChg chg="add mod">
          <ac:chgData name="Goodman, Daniel F M" userId="3856083d-7deb-434e-baee-35426c02f58e" providerId="ADAL" clId="{7640FDC0-F478-4047-B08A-41494611BB0B}" dt="2023-12-02T18:08:23.959" v="10433" actId="1076"/>
          <ac:spMkLst>
            <pc:docMk/>
            <pc:sldMk cId="4262937193" sldId="261"/>
            <ac:spMk id="10" creationId="{EBE083EA-2C7A-C1B4-C04F-B5B01354FF81}"/>
          </ac:spMkLst>
        </pc:spChg>
        <pc:spChg chg="add mod">
          <ac:chgData name="Goodman, Daniel F M" userId="3856083d-7deb-434e-baee-35426c02f58e" providerId="ADAL" clId="{7640FDC0-F478-4047-B08A-41494611BB0B}" dt="2023-12-02T18:15:34.698" v="11858" actId="164"/>
          <ac:spMkLst>
            <pc:docMk/>
            <pc:sldMk cId="4262937193" sldId="261"/>
            <ac:spMk id="11" creationId="{D9C26DA5-5503-5742-B9E8-4A6BBBFA24B8}"/>
          </ac:spMkLst>
        </pc:spChg>
        <pc:spChg chg="add mod">
          <ac:chgData name="Goodman, Daniel F M" userId="3856083d-7deb-434e-baee-35426c02f58e" providerId="ADAL" clId="{7640FDC0-F478-4047-B08A-41494611BB0B}" dt="2023-12-02T18:15:34.698" v="11858" actId="164"/>
          <ac:spMkLst>
            <pc:docMk/>
            <pc:sldMk cId="4262937193" sldId="261"/>
            <ac:spMk id="12" creationId="{9493C36B-EAB7-4A0C-932B-10F57FCCF034}"/>
          </ac:spMkLst>
        </pc:spChg>
        <pc:grpChg chg="add mod">
          <ac:chgData name="Goodman, Daniel F M" userId="3856083d-7deb-434e-baee-35426c02f58e" providerId="ADAL" clId="{7640FDC0-F478-4047-B08A-41494611BB0B}" dt="2023-12-02T18:15:34.698" v="11858" actId="164"/>
          <ac:grpSpMkLst>
            <pc:docMk/>
            <pc:sldMk cId="4262937193" sldId="261"/>
            <ac:grpSpMk id="13" creationId="{48B64868-3CAC-01CE-ED98-7DA760A03ADA}"/>
          </ac:grpSpMkLst>
        </pc:grpChg>
        <pc:picChg chg="add del mod">
          <ac:chgData name="Goodman, Daniel F M" userId="3856083d-7deb-434e-baee-35426c02f58e" providerId="ADAL" clId="{7640FDC0-F478-4047-B08A-41494611BB0B}" dt="2023-12-03T12:14:29.288" v="16468"/>
          <ac:picMkLst>
            <pc:docMk/>
            <pc:sldMk cId="4262937193" sldId="261"/>
            <ac:picMk id="2" creationId="{20AC2C54-2085-B327-F201-0FEE9B3D3C47}"/>
          </ac:picMkLst>
        </pc:picChg>
        <pc:picChg chg="del">
          <ac:chgData name="Goodman, Daniel F M" userId="3856083d-7deb-434e-baee-35426c02f58e" providerId="ADAL" clId="{7640FDC0-F478-4047-B08A-41494611BB0B}" dt="2023-12-03T12:13:59.428" v="16466"/>
          <ac:picMkLst>
            <pc:docMk/>
            <pc:sldMk cId="4262937193" sldId="261"/>
            <ac:picMk id="6" creationId="{870DBB63-F6EE-4041-F296-AFCE965569A5}"/>
          </ac:picMkLst>
        </pc:picChg>
        <pc:picChg chg="add del mod ord">
          <ac:chgData name="Goodman, Daniel F M" userId="3856083d-7deb-434e-baee-35426c02f58e" providerId="ADAL" clId="{7640FDC0-F478-4047-B08A-41494611BB0B}" dt="2023-12-03T12:15:55.936" v="16469"/>
          <ac:picMkLst>
            <pc:docMk/>
            <pc:sldMk cId="4262937193" sldId="261"/>
            <ac:picMk id="7" creationId="{11A71B03-AA16-E197-7F3A-FD35DEA5B68A}"/>
          </ac:picMkLst>
        </pc:picChg>
        <pc:picChg chg="add mod">
          <ac:chgData name="Goodman, Daniel F M" userId="3856083d-7deb-434e-baee-35426c02f58e" providerId="ADAL" clId="{7640FDC0-F478-4047-B08A-41494611BB0B}" dt="2023-12-02T18:15:34.698" v="11858" actId="164"/>
          <ac:picMkLst>
            <pc:docMk/>
            <pc:sldMk cId="4262937193" sldId="261"/>
            <ac:picMk id="8" creationId="{43CC02C2-0231-A71A-CF1E-D73639733944}"/>
          </ac:picMkLst>
        </pc:picChg>
        <pc:picChg chg="add mod">
          <ac:chgData name="Goodman, Daniel F M" userId="3856083d-7deb-434e-baee-35426c02f58e" providerId="ADAL" clId="{7640FDC0-F478-4047-B08A-41494611BB0B}" dt="2023-12-03T12:19:14.641" v="16474" actId="1366"/>
          <ac:picMkLst>
            <pc:docMk/>
            <pc:sldMk cId="4262937193" sldId="261"/>
            <ac:picMk id="14" creationId="{DD3138EC-FEEA-A79B-AC6E-FD7F6A16642A}"/>
          </ac:picMkLst>
        </pc:picChg>
      </pc:sldChg>
      <pc:sldChg chg="addSp delSp modSp mod modTransition modAnim modNotesTx">
        <pc:chgData name="Goodman, Daniel F M" userId="3856083d-7deb-434e-baee-35426c02f58e" providerId="ADAL" clId="{7640FDC0-F478-4047-B08A-41494611BB0B}" dt="2023-12-03T12:19:09.898" v="16473" actId="1366"/>
        <pc:sldMkLst>
          <pc:docMk/>
          <pc:sldMk cId="1741267062" sldId="262"/>
        </pc:sldMkLst>
        <pc:spChg chg="add del mod">
          <ac:chgData name="Goodman, Daniel F M" userId="3856083d-7deb-434e-baee-35426c02f58e" providerId="ADAL" clId="{7640FDC0-F478-4047-B08A-41494611BB0B}" dt="2023-12-02T18:28:20.303" v="12821" actId="478"/>
          <ac:spMkLst>
            <pc:docMk/>
            <pc:sldMk cId="1741267062" sldId="262"/>
            <ac:spMk id="2" creationId="{66A1C651-EF58-BE34-F909-3D1B6FC55152}"/>
          </ac:spMkLst>
        </pc:spChg>
        <pc:spChg chg="add del mod">
          <ac:chgData name="Goodman, Daniel F M" userId="3856083d-7deb-434e-baee-35426c02f58e" providerId="ADAL" clId="{7640FDC0-F478-4047-B08A-41494611BB0B}" dt="2023-12-02T18:28:20.303" v="12821" actId="478"/>
          <ac:spMkLst>
            <pc:docMk/>
            <pc:sldMk cId="1741267062" sldId="262"/>
            <ac:spMk id="3" creationId="{1A57B978-D065-B99B-5F4B-B8FDA690A142}"/>
          </ac:spMkLst>
        </pc:spChg>
        <pc:spChg chg="del">
          <ac:chgData name="Goodman, Daniel F M" userId="3856083d-7deb-434e-baee-35426c02f58e" providerId="ADAL" clId="{7640FDC0-F478-4047-B08A-41494611BB0B}" dt="2023-12-02T18:23:29.771" v="12586" actId="478"/>
          <ac:spMkLst>
            <pc:docMk/>
            <pc:sldMk cId="1741267062" sldId="262"/>
            <ac:spMk id="5" creationId="{1357973F-A7D4-1E73-8093-5591F6BF67C6}"/>
          </ac:spMkLst>
        </pc:spChg>
        <pc:spChg chg="add del mod">
          <ac:chgData name="Goodman, Daniel F M" userId="3856083d-7deb-434e-baee-35426c02f58e" providerId="ADAL" clId="{7640FDC0-F478-4047-B08A-41494611BB0B}" dt="2023-12-02T18:28:20.303" v="12821" actId="478"/>
          <ac:spMkLst>
            <pc:docMk/>
            <pc:sldMk cId="1741267062" sldId="262"/>
            <ac:spMk id="7" creationId="{B523F177-DEAA-6455-7466-9B8EE7DA7B98}"/>
          </ac:spMkLst>
        </pc:spChg>
        <pc:spChg chg="add del mod">
          <ac:chgData name="Goodman, Daniel F M" userId="3856083d-7deb-434e-baee-35426c02f58e" providerId="ADAL" clId="{7640FDC0-F478-4047-B08A-41494611BB0B}" dt="2023-12-02T18:28:20.303" v="12821" actId="478"/>
          <ac:spMkLst>
            <pc:docMk/>
            <pc:sldMk cId="1741267062" sldId="262"/>
            <ac:spMk id="8" creationId="{5379ABBC-3C6C-FCCF-08EE-73A133A31C3E}"/>
          </ac:spMkLst>
        </pc:spChg>
        <pc:grpChg chg="add mod">
          <ac:chgData name="Goodman, Daniel F M" userId="3856083d-7deb-434e-baee-35426c02f58e" providerId="ADAL" clId="{7640FDC0-F478-4047-B08A-41494611BB0B}" dt="2023-12-02T20:43:47.439" v="12956" actId="1076"/>
          <ac:grpSpMkLst>
            <pc:docMk/>
            <pc:sldMk cId="1741267062" sldId="262"/>
            <ac:grpSpMk id="11" creationId="{0B530536-BCD4-DE47-832D-C3B2B5D3EBE3}"/>
          </ac:grpSpMkLst>
        </pc:grpChg>
        <pc:graphicFrameChg chg="add mod modGraphic">
          <ac:chgData name="Goodman, Daniel F M" userId="3856083d-7deb-434e-baee-35426c02f58e" providerId="ADAL" clId="{7640FDC0-F478-4047-B08A-41494611BB0B}" dt="2023-12-02T20:41:48.503" v="12942"/>
          <ac:graphicFrameMkLst>
            <pc:docMk/>
            <pc:sldMk cId="1741267062" sldId="262"/>
            <ac:graphicFrameMk id="9" creationId="{608B39FB-6F4C-4B53-87AF-FCC80CE98E9B}"/>
          </ac:graphicFrameMkLst>
        </pc:graphicFrameChg>
        <pc:picChg chg="add del mod">
          <ac:chgData name="Goodman, Daniel F M" userId="3856083d-7deb-434e-baee-35426c02f58e" providerId="ADAL" clId="{7640FDC0-F478-4047-B08A-41494611BB0B}" dt="2023-12-03T12:16:05.998" v="16471"/>
          <ac:picMkLst>
            <pc:docMk/>
            <pc:sldMk cId="1741267062" sldId="262"/>
            <ac:picMk id="2" creationId="{F8F66061-1895-856F-7F3D-9754ABF77DD6}"/>
          </ac:picMkLst>
        </pc:picChg>
        <pc:picChg chg="add mod ord">
          <ac:chgData name="Goodman, Daniel F M" userId="3856083d-7deb-434e-baee-35426c02f58e" providerId="ADAL" clId="{7640FDC0-F478-4047-B08A-41494611BB0B}" dt="2023-12-02T20:44:08.328" v="12962" actId="1076"/>
          <ac:picMkLst>
            <pc:docMk/>
            <pc:sldMk cId="1741267062" sldId="262"/>
            <ac:picMk id="3" creationId="{F5AD3EB7-CFBB-9F9C-398E-16DF8421A7CE}"/>
          </ac:picMkLst>
        </pc:picChg>
        <pc:picChg chg="del">
          <ac:chgData name="Goodman, Daniel F M" userId="3856083d-7deb-434e-baee-35426c02f58e" providerId="ADAL" clId="{7640FDC0-F478-4047-B08A-41494611BB0B}" dt="2023-12-03T12:13:59.428" v="16466"/>
          <ac:picMkLst>
            <pc:docMk/>
            <pc:sldMk cId="1741267062" sldId="262"/>
            <ac:picMk id="6" creationId="{870DBB63-F6EE-4041-F296-AFCE965569A5}"/>
          </ac:picMkLst>
        </pc:picChg>
        <pc:picChg chg="add mod">
          <ac:chgData name="Goodman, Daniel F M" userId="3856083d-7deb-434e-baee-35426c02f58e" providerId="ADAL" clId="{7640FDC0-F478-4047-B08A-41494611BB0B}" dt="2023-12-02T20:43:39.279" v="12954" actId="14100"/>
          <ac:picMkLst>
            <pc:docMk/>
            <pc:sldMk cId="1741267062" sldId="262"/>
            <ac:picMk id="7" creationId="{5DAAFA32-7E71-C054-575E-9A58649278A9}"/>
          </ac:picMkLst>
        </pc:picChg>
        <pc:picChg chg="add mod">
          <ac:chgData name="Goodman, Daniel F M" userId="3856083d-7deb-434e-baee-35426c02f58e" providerId="ADAL" clId="{7640FDC0-F478-4047-B08A-41494611BB0B}" dt="2023-12-02T20:43:44.320" v="12955" actId="1076"/>
          <ac:picMkLst>
            <pc:docMk/>
            <pc:sldMk cId="1741267062" sldId="262"/>
            <ac:picMk id="10" creationId="{2D833152-F2F2-7E80-AE2B-D3C7CC8DBC27}"/>
          </ac:picMkLst>
        </pc:picChg>
        <pc:picChg chg="add mod">
          <ac:chgData name="Goodman, Daniel F M" userId="3856083d-7deb-434e-baee-35426c02f58e" providerId="ADAL" clId="{7640FDC0-F478-4047-B08A-41494611BB0B}" dt="2023-12-02T20:48:09.375" v="12991" actId="1076"/>
          <ac:picMkLst>
            <pc:docMk/>
            <pc:sldMk cId="1741267062" sldId="262"/>
            <ac:picMk id="13" creationId="{F13E4C3F-D39B-54AF-C77E-2FE273A1E0F1}"/>
          </ac:picMkLst>
        </pc:picChg>
        <pc:picChg chg="add del mod ord">
          <ac:chgData name="Goodman, Daniel F M" userId="3856083d-7deb-434e-baee-35426c02f58e" providerId="ADAL" clId="{7640FDC0-F478-4047-B08A-41494611BB0B}" dt="2023-12-03T12:19:00.562" v="16472"/>
          <ac:picMkLst>
            <pc:docMk/>
            <pc:sldMk cId="1741267062" sldId="262"/>
            <ac:picMk id="14" creationId="{35A132CE-0A0A-C359-7B97-12C82F6525A2}"/>
          </ac:picMkLst>
        </pc:picChg>
        <pc:picChg chg="add mod ord">
          <ac:chgData name="Goodman, Daniel F M" userId="3856083d-7deb-434e-baee-35426c02f58e" providerId="ADAL" clId="{7640FDC0-F478-4047-B08A-41494611BB0B}" dt="2023-12-02T20:45:47.325" v="12984" actId="167"/>
          <ac:picMkLst>
            <pc:docMk/>
            <pc:sldMk cId="1741267062" sldId="262"/>
            <ac:picMk id="15" creationId="{79CF0AF8-77EA-EDD8-045B-81C246053E04}"/>
          </ac:picMkLst>
        </pc:picChg>
        <pc:picChg chg="add mod">
          <ac:chgData name="Goodman, Daniel F M" userId="3856083d-7deb-434e-baee-35426c02f58e" providerId="ADAL" clId="{7640FDC0-F478-4047-B08A-41494611BB0B}" dt="2023-12-03T12:19:09.898" v="16473" actId="1366"/>
          <ac:picMkLst>
            <pc:docMk/>
            <pc:sldMk cId="1741267062" sldId="262"/>
            <ac:picMk id="16" creationId="{5F6B4254-5170-A359-9D61-8E35D1903785}"/>
          </ac:picMkLst>
        </pc:picChg>
        <pc:picChg chg="add del mod">
          <ac:chgData name="Goodman, Daniel F M" userId="3856083d-7deb-434e-baee-35426c02f58e" providerId="ADAL" clId="{7640FDC0-F478-4047-B08A-41494611BB0B}" dt="2023-12-02T20:42:57.336" v="12947" actId="478"/>
          <ac:picMkLst>
            <pc:docMk/>
            <pc:sldMk cId="1741267062" sldId="262"/>
            <ac:picMk id="17" creationId="{71C127EF-B8D3-2B35-843A-0B45DAF5304F}"/>
          </ac:picMkLst>
        </pc:picChg>
        <pc:picChg chg="add mod ord">
          <ac:chgData name="Goodman, Daniel F M" userId="3856083d-7deb-434e-baee-35426c02f58e" providerId="ADAL" clId="{7640FDC0-F478-4047-B08A-41494611BB0B}" dt="2023-12-02T21:15:36.564" v="16453" actId="14100"/>
          <ac:picMkLst>
            <pc:docMk/>
            <pc:sldMk cId="1741267062" sldId="262"/>
            <ac:picMk id="19" creationId="{9987D515-FFCF-3513-F107-62EA6676B6FB}"/>
          </ac:picMkLst>
        </pc:picChg>
        <pc:picChg chg="add mod">
          <ac:chgData name="Goodman, Daniel F M" userId="3856083d-7deb-434e-baee-35426c02f58e" providerId="ADAL" clId="{7640FDC0-F478-4047-B08A-41494611BB0B}" dt="2023-12-02T20:52:24.984" v="13020" actId="1076"/>
          <ac:picMkLst>
            <pc:docMk/>
            <pc:sldMk cId="1741267062" sldId="262"/>
            <ac:picMk id="21" creationId="{C118D8A0-DD35-7A62-02A7-3300E16C1375}"/>
          </ac:picMkLst>
        </pc:picChg>
        <pc:picChg chg="add mod">
          <ac:chgData name="Goodman, Daniel F M" userId="3856083d-7deb-434e-baee-35426c02f58e" providerId="ADAL" clId="{7640FDC0-F478-4047-B08A-41494611BB0B}" dt="2023-12-02T20:54:55.551" v="13033" actId="1076"/>
          <ac:picMkLst>
            <pc:docMk/>
            <pc:sldMk cId="1741267062" sldId="262"/>
            <ac:picMk id="23" creationId="{CA2F319A-3AE0-A183-DE50-3A0F43D441EE}"/>
          </ac:picMkLst>
        </pc:picChg>
        <pc:picChg chg="add mod">
          <ac:chgData name="Goodman, Daniel F M" userId="3856083d-7deb-434e-baee-35426c02f58e" providerId="ADAL" clId="{7640FDC0-F478-4047-B08A-41494611BB0B}" dt="2023-12-02T20:56:46.486" v="13048" actId="1076"/>
          <ac:picMkLst>
            <pc:docMk/>
            <pc:sldMk cId="1741267062" sldId="262"/>
            <ac:picMk id="25" creationId="{292AB313-3F98-1770-BCDA-305C4475AF63}"/>
          </ac:picMkLst>
        </pc:picChg>
      </pc:sldChg>
      <pc:sldMasterChg chg="modSldLayout">
        <pc:chgData name="Goodman, Daniel F M" userId="3856083d-7deb-434e-baee-35426c02f58e" providerId="ADAL" clId="{7640FDC0-F478-4047-B08A-41494611BB0B}" dt="2023-11-30T17:25:19" v="17" actId="14100"/>
        <pc:sldMasterMkLst>
          <pc:docMk/>
          <pc:sldMasterMk cId="1061876717" sldId="2147483673"/>
        </pc:sldMasterMkLst>
        <pc:sldLayoutChg chg="modSp mod">
          <pc:chgData name="Goodman, Daniel F M" userId="3856083d-7deb-434e-baee-35426c02f58e" providerId="ADAL" clId="{7640FDC0-F478-4047-B08A-41494611BB0B}" dt="2023-11-30T17:25:19" v="17" actId="14100"/>
          <pc:sldLayoutMkLst>
            <pc:docMk/>
            <pc:sldMasterMk cId="1061876717" sldId="2147483673"/>
            <pc:sldLayoutMk cId="2093514524" sldId="2147483674"/>
          </pc:sldLayoutMkLst>
          <pc:spChg chg="mod">
            <ac:chgData name="Goodman, Daniel F M" userId="3856083d-7deb-434e-baee-35426c02f58e" providerId="ADAL" clId="{7640FDC0-F478-4047-B08A-41494611BB0B}" dt="2023-11-30T17:25:19" v="17" actId="14100"/>
            <ac:spMkLst>
              <pc:docMk/>
              <pc:sldMasterMk cId="1061876717" sldId="2147483673"/>
              <pc:sldLayoutMk cId="2093514524" sldId="2147483674"/>
              <ac:spMk id="2" creationId="{00000000-0000-0000-0000-000000000000}"/>
            </ac:spMkLst>
          </pc:spChg>
          <pc:spChg chg="mod">
            <ac:chgData name="Goodman, Daniel F M" userId="3856083d-7deb-434e-baee-35426c02f58e" providerId="ADAL" clId="{7640FDC0-F478-4047-B08A-41494611BB0B}" dt="2023-11-30T17:25:12.156" v="16" actId="122"/>
            <ac:spMkLst>
              <pc:docMk/>
              <pc:sldMasterMk cId="1061876717" sldId="2147483673"/>
              <pc:sldLayoutMk cId="2093514524" sldId="2147483674"/>
              <ac:spMk id="18" creationId="{ECA3B2A4-E7E4-A69E-1159-1C44327017D8}"/>
            </ac:spMkLst>
          </pc:spChg>
        </pc:sldLayoutChg>
      </pc:sldMasterChg>
    </pc:docChg>
  </pc:docChgLst>
  <pc:docChgLst>
    <pc:chgData name="Goodman, Daniel F M" userId="3856083d-7deb-434e-baee-35426c02f58e" providerId="ADAL" clId="{0DDB520F-CF41-40E0-B295-3D7E17F9DFF4}"/>
    <pc:docChg chg="custSel addSld delSld modSld">
      <pc:chgData name="Goodman, Daniel F M" userId="3856083d-7deb-434e-baee-35426c02f58e" providerId="ADAL" clId="{0DDB520F-CF41-40E0-B295-3D7E17F9DFF4}" dt="2023-12-02T11:52:59.423" v="465" actId="20577"/>
      <pc:docMkLst>
        <pc:docMk/>
      </pc:docMkLst>
      <pc:sldChg chg="modNotesTx">
        <pc:chgData name="Goodman, Daniel F M" userId="3856083d-7deb-434e-baee-35426c02f58e" providerId="ADAL" clId="{0DDB520F-CF41-40E0-B295-3D7E17F9DFF4}" dt="2023-12-02T11:52:59.423" v="465" actId="20577"/>
        <pc:sldMkLst>
          <pc:docMk/>
          <pc:sldMk cId="2324049996" sldId="256"/>
        </pc:sldMkLst>
      </pc:sldChg>
      <pc:sldChg chg="addSp delSp modSp mod">
        <pc:chgData name="Goodman, Daniel F M" userId="3856083d-7deb-434e-baee-35426c02f58e" providerId="ADAL" clId="{0DDB520F-CF41-40E0-B295-3D7E17F9DFF4}" dt="2023-12-02T11:51:11.605" v="414" actId="207"/>
        <pc:sldMkLst>
          <pc:docMk/>
          <pc:sldMk cId="500980453" sldId="257"/>
        </pc:sldMkLst>
        <pc:spChg chg="add mod">
          <ac:chgData name="Goodman, Daniel F M" userId="3856083d-7deb-434e-baee-35426c02f58e" providerId="ADAL" clId="{0DDB520F-CF41-40E0-B295-3D7E17F9DFF4}" dt="2023-12-02T11:50:21.757" v="408" actId="207"/>
          <ac:spMkLst>
            <pc:docMk/>
            <pc:sldMk cId="500980453" sldId="257"/>
            <ac:spMk id="2" creationId="{47604C9F-2342-702D-861C-81FBE5C1D1F7}"/>
          </ac:spMkLst>
        </pc:spChg>
        <pc:spChg chg="add mod">
          <ac:chgData name="Goodman, Daniel F M" userId="3856083d-7deb-434e-baee-35426c02f58e" providerId="ADAL" clId="{0DDB520F-CF41-40E0-B295-3D7E17F9DFF4}" dt="2023-12-02T11:50:54.936" v="412" actId="207"/>
          <ac:spMkLst>
            <pc:docMk/>
            <pc:sldMk cId="500980453" sldId="257"/>
            <ac:spMk id="3" creationId="{2B011D4B-9204-198E-CFA4-BF5B889953D9}"/>
          </ac:spMkLst>
        </pc:spChg>
        <pc:spChg chg="mod">
          <ac:chgData name="Goodman, Daniel F M" userId="3856083d-7deb-434e-baee-35426c02f58e" providerId="ADAL" clId="{0DDB520F-CF41-40E0-B295-3D7E17F9DFF4}" dt="2023-12-02T11:37:26.650" v="7" actId="20577"/>
          <ac:spMkLst>
            <pc:docMk/>
            <pc:sldMk cId="500980453" sldId="257"/>
            <ac:spMk id="4" creationId="{220F0135-CC52-EB18-CB0B-5335E947DD8E}"/>
          </ac:spMkLst>
        </pc:spChg>
        <pc:spChg chg="del">
          <ac:chgData name="Goodman, Daniel F M" userId="3856083d-7deb-434e-baee-35426c02f58e" providerId="ADAL" clId="{0DDB520F-CF41-40E0-B295-3D7E17F9DFF4}" dt="2023-12-02T11:38:42.083" v="96" actId="478"/>
          <ac:spMkLst>
            <pc:docMk/>
            <pc:sldMk cId="500980453" sldId="257"/>
            <ac:spMk id="5" creationId="{1357973F-A7D4-1E73-8093-5591F6BF67C6}"/>
          </ac:spMkLst>
        </pc:spChg>
        <pc:spChg chg="add del mod">
          <ac:chgData name="Goodman, Daniel F M" userId="3856083d-7deb-434e-baee-35426c02f58e" providerId="ADAL" clId="{0DDB520F-CF41-40E0-B295-3D7E17F9DFF4}" dt="2023-12-02T11:44:30.703" v="232" actId="478"/>
          <ac:spMkLst>
            <pc:docMk/>
            <pc:sldMk cId="500980453" sldId="257"/>
            <ac:spMk id="7" creationId="{5A01723E-9985-A552-7013-71F89771A23D}"/>
          </ac:spMkLst>
        </pc:spChg>
        <pc:spChg chg="add mod">
          <ac:chgData name="Goodman, Daniel F M" userId="3856083d-7deb-434e-baee-35426c02f58e" providerId="ADAL" clId="{0DDB520F-CF41-40E0-B295-3D7E17F9DFF4}" dt="2023-12-02T11:51:11.605" v="414" actId="207"/>
          <ac:spMkLst>
            <pc:docMk/>
            <pc:sldMk cId="500980453" sldId="257"/>
            <ac:spMk id="8" creationId="{6CA7262D-EB91-D7B5-B119-A959380E82AA}"/>
          </ac:spMkLst>
        </pc:spChg>
        <pc:spChg chg="add mod">
          <ac:chgData name="Goodman, Daniel F M" userId="3856083d-7deb-434e-baee-35426c02f58e" providerId="ADAL" clId="{0DDB520F-CF41-40E0-B295-3D7E17F9DFF4}" dt="2023-12-02T11:50:29.428" v="409" actId="207"/>
          <ac:spMkLst>
            <pc:docMk/>
            <pc:sldMk cId="500980453" sldId="257"/>
            <ac:spMk id="9" creationId="{258D515D-55D6-9029-7D1D-B4F1B38148A5}"/>
          </ac:spMkLst>
        </pc:spChg>
        <pc:spChg chg="add mod">
          <ac:chgData name="Goodman, Daniel F M" userId="3856083d-7deb-434e-baee-35426c02f58e" providerId="ADAL" clId="{0DDB520F-CF41-40E0-B295-3D7E17F9DFF4}" dt="2023-12-02T11:50:42.907" v="410" actId="207"/>
          <ac:spMkLst>
            <pc:docMk/>
            <pc:sldMk cId="500980453" sldId="257"/>
            <ac:spMk id="10" creationId="{A5132B1B-7B4B-2388-8FCD-3F132BCEE541}"/>
          </ac:spMkLst>
        </pc:spChg>
        <pc:spChg chg="add mod">
          <ac:chgData name="Goodman, Daniel F M" userId="3856083d-7deb-434e-baee-35426c02f58e" providerId="ADAL" clId="{0DDB520F-CF41-40E0-B295-3D7E17F9DFF4}" dt="2023-12-02T11:50:45.603" v="411" actId="207"/>
          <ac:spMkLst>
            <pc:docMk/>
            <pc:sldMk cId="500980453" sldId="257"/>
            <ac:spMk id="11" creationId="{C16EF2AA-768E-CAD0-4514-0F2ED96F232A}"/>
          </ac:spMkLst>
        </pc:spChg>
        <pc:spChg chg="add mod">
          <ac:chgData name="Goodman, Daniel F M" userId="3856083d-7deb-434e-baee-35426c02f58e" providerId="ADAL" clId="{0DDB520F-CF41-40E0-B295-3D7E17F9DFF4}" dt="2023-12-02T11:51:00.896" v="413" actId="207"/>
          <ac:spMkLst>
            <pc:docMk/>
            <pc:sldMk cId="500980453" sldId="257"/>
            <ac:spMk id="12" creationId="{C136450F-8601-34E7-3818-300FA881259F}"/>
          </ac:spMkLst>
        </pc:spChg>
        <pc:spChg chg="add mod">
          <ac:chgData name="Goodman, Daniel F M" userId="3856083d-7deb-434e-baee-35426c02f58e" providerId="ADAL" clId="{0DDB520F-CF41-40E0-B295-3D7E17F9DFF4}" dt="2023-12-02T11:45:28.377" v="270" actId="1076"/>
          <ac:spMkLst>
            <pc:docMk/>
            <pc:sldMk cId="500980453" sldId="257"/>
            <ac:spMk id="13" creationId="{476705C0-E006-74B9-B9EE-104996A8CB3B}"/>
          </ac:spMkLst>
        </pc:spChg>
        <pc:spChg chg="add mod">
          <ac:chgData name="Goodman, Daniel F M" userId="3856083d-7deb-434e-baee-35426c02f58e" providerId="ADAL" clId="{0DDB520F-CF41-40E0-B295-3D7E17F9DFF4}" dt="2023-12-02T11:48:40.877" v="318" actId="207"/>
          <ac:spMkLst>
            <pc:docMk/>
            <pc:sldMk cId="500980453" sldId="257"/>
            <ac:spMk id="14" creationId="{D95D9EEE-0BAC-ACB5-E7FC-DC02D3C9FC5E}"/>
          </ac:spMkLst>
        </pc:spChg>
        <pc:spChg chg="add mod">
          <ac:chgData name="Goodman, Daniel F M" userId="3856083d-7deb-434e-baee-35426c02f58e" providerId="ADAL" clId="{0DDB520F-CF41-40E0-B295-3D7E17F9DFF4}" dt="2023-12-02T11:49:21.187" v="360" actId="20577"/>
          <ac:spMkLst>
            <pc:docMk/>
            <pc:sldMk cId="500980453" sldId="257"/>
            <ac:spMk id="15" creationId="{457821B0-6E10-8718-2AC3-95BFA30F8102}"/>
          </ac:spMkLst>
        </pc:spChg>
        <pc:spChg chg="add mod">
          <ac:chgData name="Goodman, Daniel F M" userId="3856083d-7deb-434e-baee-35426c02f58e" providerId="ADAL" clId="{0DDB520F-CF41-40E0-B295-3D7E17F9DFF4}" dt="2023-12-02T11:50:06.114" v="407" actId="1076"/>
          <ac:spMkLst>
            <pc:docMk/>
            <pc:sldMk cId="500980453" sldId="257"/>
            <ac:spMk id="16" creationId="{5661EA57-7C1D-5F67-2C67-1734A46B942B}"/>
          </ac:spMkLst>
        </pc:spChg>
      </pc:sldChg>
      <pc:sldChg chg="modSp mod">
        <pc:chgData name="Goodman, Daniel F M" userId="3856083d-7deb-434e-baee-35426c02f58e" providerId="ADAL" clId="{0DDB520F-CF41-40E0-B295-3D7E17F9DFF4}" dt="2023-12-02T11:37:55.845" v="61" actId="20577"/>
        <pc:sldMkLst>
          <pc:docMk/>
          <pc:sldMk cId="1193081455" sldId="258"/>
        </pc:sldMkLst>
        <pc:spChg chg="mod">
          <ac:chgData name="Goodman, Daniel F M" userId="3856083d-7deb-434e-baee-35426c02f58e" providerId="ADAL" clId="{0DDB520F-CF41-40E0-B295-3D7E17F9DFF4}" dt="2023-12-02T11:37:55.845" v="61" actId="20577"/>
          <ac:spMkLst>
            <pc:docMk/>
            <pc:sldMk cId="1193081455" sldId="258"/>
            <ac:spMk id="4" creationId="{220F0135-CC52-EB18-CB0B-5335E947DD8E}"/>
          </ac:spMkLst>
        </pc:spChg>
      </pc:sldChg>
      <pc:sldChg chg="modSp mod">
        <pc:chgData name="Goodman, Daniel F M" userId="3856083d-7deb-434e-baee-35426c02f58e" providerId="ADAL" clId="{0DDB520F-CF41-40E0-B295-3D7E17F9DFF4}" dt="2023-12-02T11:37:44.728" v="53" actId="20577"/>
        <pc:sldMkLst>
          <pc:docMk/>
          <pc:sldMk cId="1785076291" sldId="259"/>
        </pc:sldMkLst>
        <pc:spChg chg="mod">
          <ac:chgData name="Goodman, Daniel F M" userId="3856083d-7deb-434e-baee-35426c02f58e" providerId="ADAL" clId="{0DDB520F-CF41-40E0-B295-3D7E17F9DFF4}" dt="2023-12-02T11:37:44.728" v="53" actId="20577"/>
          <ac:spMkLst>
            <pc:docMk/>
            <pc:sldMk cId="1785076291" sldId="259"/>
            <ac:spMk id="4" creationId="{220F0135-CC52-EB18-CB0B-5335E947DD8E}"/>
          </ac:spMkLst>
        </pc:spChg>
      </pc:sldChg>
      <pc:sldChg chg="modSp mod">
        <pc:chgData name="Goodman, Daniel F M" userId="3856083d-7deb-434e-baee-35426c02f58e" providerId="ADAL" clId="{0DDB520F-CF41-40E0-B295-3D7E17F9DFF4}" dt="2023-12-02T11:38:05.906" v="75" actId="20577"/>
        <pc:sldMkLst>
          <pc:docMk/>
          <pc:sldMk cId="3341600261" sldId="260"/>
        </pc:sldMkLst>
        <pc:spChg chg="mod">
          <ac:chgData name="Goodman, Daniel F M" userId="3856083d-7deb-434e-baee-35426c02f58e" providerId="ADAL" clId="{0DDB520F-CF41-40E0-B295-3D7E17F9DFF4}" dt="2023-12-02T11:38:05.906" v="75" actId="20577"/>
          <ac:spMkLst>
            <pc:docMk/>
            <pc:sldMk cId="3341600261" sldId="260"/>
            <ac:spMk id="4" creationId="{220F0135-CC52-EB18-CB0B-5335E947DD8E}"/>
          </ac:spMkLst>
        </pc:spChg>
      </pc:sldChg>
      <pc:sldChg chg="modSp mod">
        <pc:chgData name="Goodman, Daniel F M" userId="3856083d-7deb-434e-baee-35426c02f58e" providerId="ADAL" clId="{0DDB520F-CF41-40E0-B295-3D7E17F9DFF4}" dt="2023-12-02T11:38:18.101" v="85" actId="20577"/>
        <pc:sldMkLst>
          <pc:docMk/>
          <pc:sldMk cId="4262937193" sldId="261"/>
        </pc:sldMkLst>
        <pc:spChg chg="mod">
          <ac:chgData name="Goodman, Daniel F M" userId="3856083d-7deb-434e-baee-35426c02f58e" providerId="ADAL" clId="{0DDB520F-CF41-40E0-B295-3D7E17F9DFF4}" dt="2023-12-02T11:38:18.101" v="85" actId="20577"/>
          <ac:spMkLst>
            <pc:docMk/>
            <pc:sldMk cId="4262937193" sldId="261"/>
            <ac:spMk id="4" creationId="{220F0135-CC52-EB18-CB0B-5335E947DD8E}"/>
          </ac:spMkLst>
        </pc:spChg>
      </pc:sldChg>
      <pc:sldChg chg="modSp add mod">
        <pc:chgData name="Goodman, Daniel F M" userId="3856083d-7deb-434e-baee-35426c02f58e" providerId="ADAL" clId="{0DDB520F-CF41-40E0-B295-3D7E17F9DFF4}" dt="2023-12-02T11:38:27.808" v="94" actId="20577"/>
        <pc:sldMkLst>
          <pc:docMk/>
          <pc:sldMk cId="1741267062" sldId="262"/>
        </pc:sldMkLst>
        <pc:spChg chg="mod">
          <ac:chgData name="Goodman, Daniel F M" userId="3856083d-7deb-434e-baee-35426c02f58e" providerId="ADAL" clId="{0DDB520F-CF41-40E0-B295-3D7E17F9DFF4}" dt="2023-12-02T11:38:27.808" v="94" actId="20577"/>
          <ac:spMkLst>
            <pc:docMk/>
            <pc:sldMk cId="1741267062" sldId="262"/>
            <ac:spMk id="4" creationId="{220F0135-CC52-EB18-CB0B-5335E947DD8E}"/>
          </ac:spMkLst>
        </pc:spChg>
      </pc:sldChg>
      <pc:sldChg chg="add del">
        <pc:chgData name="Goodman, Daniel F M" userId="3856083d-7deb-434e-baee-35426c02f58e" providerId="ADAL" clId="{0DDB520F-CF41-40E0-B295-3D7E17F9DFF4}" dt="2023-12-02T11:38:31.135" v="95" actId="47"/>
        <pc:sldMkLst>
          <pc:docMk/>
          <pc:sldMk cId="672987730" sldId="2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71C32-BC1C-4DD2-8A0E-55FDEBDFC771}"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GB"/>
        </a:p>
      </dgm:t>
    </dgm:pt>
    <dgm:pt modelId="{C9286403-84C7-4C26-8125-50643BBD6179}">
      <dgm:prSet phldrT="[Text]"/>
      <dgm:spPr/>
      <dgm:t>
        <a:bodyPr/>
        <a:lstStyle/>
        <a:p>
          <a:r>
            <a:rPr lang="en-GB" dirty="0">
              <a:solidFill>
                <a:schemeClr val="tx1"/>
              </a:solidFill>
            </a:rPr>
            <a:t>Analogue</a:t>
          </a:r>
        </a:p>
      </dgm:t>
    </dgm:pt>
    <dgm:pt modelId="{7028AD8F-ECE0-40D4-A268-3B1627B37A7F}" type="parTrans" cxnId="{526A7BDE-0FCC-454F-BE57-37991C159C4E}">
      <dgm:prSet/>
      <dgm:spPr/>
      <dgm:t>
        <a:bodyPr/>
        <a:lstStyle/>
        <a:p>
          <a:endParaRPr lang="en-GB">
            <a:solidFill>
              <a:schemeClr val="tx1"/>
            </a:solidFill>
          </a:endParaRPr>
        </a:p>
      </dgm:t>
    </dgm:pt>
    <dgm:pt modelId="{66702932-8205-4157-BD3E-7E23A3E5E9EB}" type="sibTrans" cxnId="{526A7BDE-0FCC-454F-BE57-37991C159C4E}">
      <dgm:prSet/>
      <dgm:spPr/>
      <dgm:t>
        <a:bodyPr/>
        <a:lstStyle/>
        <a:p>
          <a:endParaRPr lang="en-GB">
            <a:solidFill>
              <a:schemeClr val="tx1"/>
            </a:solidFill>
          </a:endParaRPr>
        </a:p>
      </dgm:t>
    </dgm:pt>
    <dgm:pt modelId="{923D5BEB-FA3C-4637-832D-0B1C63ED470F}">
      <dgm:prSet phldrT="[Text]"/>
      <dgm:spPr/>
      <dgm:t>
        <a:bodyPr/>
        <a:lstStyle/>
        <a:p>
          <a:r>
            <a:rPr lang="en-GB" dirty="0">
              <a:solidFill>
                <a:schemeClr val="tx1"/>
              </a:solidFill>
            </a:rPr>
            <a:t>Digital</a:t>
          </a:r>
        </a:p>
      </dgm:t>
    </dgm:pt>
    <dgm:pt modelId="{6E141487-EBC6-42E0-ABF2-9ACD609116E7}" type="parTrans" cxnId="{F7B5A373-06A4-4025-9D29-07386FDD9478}">
      <dgm:prSet/>
      <dgm:spPr/>
      <dgm:t>
        <a:bodyPr/>
        <a:lstStyle/>
        <a:p>
          <a:endParaRPr lang="en-GB">
            <a:solidFill>
              <a:schemeClr val="tx1"/>
            </a:solidFill>
          </a:endParaRPr>
        </a:p>
      </dgm:t>
    </dgm:pt>
    <dgm:pt modelId="{95BD3E31-0094-4092-9B01-AD3818EFD33A}" type="sibTrans" cxnId="{F7B5A373-06A4-4025-9D29-07386FDD9478}">
      <dgm:prSet/>
      <dgm:spPr/>
      <dgm:t>
        <a:bodyPr/>
        <a:lstStyle/>
        <a:p>
          <a:endParaRPr lang="en-GB">
            <a:solidFill>
              <a:schemeClr val="tx1"/>
            </a:solidFill>
          </a:endParaRPr>
        </a:p>
      </dgm:t>
    </dgm:pt>
    <dgm:pt modelId="{F52EBF86-5B7C-4C47-B324-AF9F74687C90}">
      <dgm:prSet phldrT="[Text]"/>
      <dgm:spPr/>
      <dgm:t>
        <a:bodyPr/>
        <a:lstStyle/>
        <a:p>
          <a:r>
            <a:rPr lang="en-GB" dirty="0">
              <a:solidFill>
                <a:schemeClr val="tx1"/>
              </a:solidFill>
            </a:rPr>
            <a:t>CPU</a:t>
          </a:r>
        </a:p>
      </dgm:t>
    </dgm:pt>
    <dgm:pt modelId="{88E29D05-A84E-4859-A1EB-C82BAD7154A1}" type="parTrans" cxnId="{A1989093-760F-41F1-BA42-709C84C63021}">
      <dgm:prSet/>
      <dgm:spPr/>
      <dgm:t>
        <a:bodyPr/>
        <a:lstStyle/>
        <a:p>
          <a:endParaRPr lang="en-GB">
            <a:solidFill>
              <a:schemeClr val="tx1"/>
            </a:solidFill>
          </a:endParaRPr>
        </a:p>
      </dgm:t>
    </dgm:pt>
    <dgm:pt modelId="{578030AE-DC98-4A98-8FBE-D628A42BCCE9}" type="sibTrans" cxnId="{A1989093-760F-41F1-BA42-709C84C63021}">
      <dgm:prSet/>
      <dgm:spPr/>
      <dgm:t>
        <a:bodyPr/>
        <a:lstStyle/>
        <a:p>
          <a:endParaRPr lang="en-GB">
            <a:solidFill>
              <a:schemeClr val="tx1"/>
            </a:solidFill>
          </a:endParaRPr>
        </a:p>
      </dgm:t>
    </dgm:pt>
    <dgm:pt modelId="{08A80F88-9F06-4264-9F19-AB67D50905E7}">
      <dgm:prSet phldrT="[Text]"/>
      <dgm:spPr/>
      <dgm:t>
        <a:bodyPr/>
        <a:lstStyle/>
        <a:p>
          <a:r>
            <a:rPr lang="en-GB" dirty="0">
              <a:solidFill>
                <a:schemeClr val="tx1"/>
              </a:solidFill>
            </a:rPr>
            <a:t>FPGA</a:t>
          </a:r>
        </a:p>
      </dgm:t>
    </dgm:pt>
    <dgm:pt modelId="{FFF3A58A-CFC7-4575-BB99-BB7A5CA56678}" type="parTrans" cxnId="{032D6331-2710-4888-B324-323124C04C32}">
      <dgm:prSet/>
      <dgm:spPr/>
      <dgm:t>
        <a:bodyPr/>
        <a:lstStyle/>
        <a:p>
          <a:endParaRPr lang="en-GB">
            <a:solidFill>
              <a:schemeClr val="tx1"/>
            </a:solidFill>
          </a:endParaRPr>
        </a:p>
      </dgm:t>
    </dgm:pt>
    <dgm:pt modelId="{D568DA2B-636E-491E-BB03-56E65E10AA91}" type="sibTrans" cxnId="{032D6331-2710-4888-B324-323124C04C32}">
      <dgm:prSet/>
      <dgm:spPr/>
      <dgm:t>
        <a:bodyPr/>
        <a:lstStyle/>
        <a:p>
          <a:endParaRPr lang="en-GB">
            <a:solidFill>
              <a:schemeClr val="tx1"/>
            </a:solidFill>
          </a:endParaRPr>
        </a:p>
      </dgm:t>
    </dgm:pt>
    <dgm:pt modelId="{2C6F430F-7D66-4C73-84DB-E7F702FB7552}">
      <dgm:prSet phldrT="[Text]"/>
      <dgm:spPr/>
      <dgm:t>
        <a:bodyPr/>
        <a:lstStyle/>
        <a:p>
          <a:r>
            <a:rPr lang="en-GB" dirty="0">
              <a:solidFill>
                <a:schemeClr val="tx1"/>
              </a:solidFill>
            </a:rPr>
            <a:t>Full custom ASIC</a:t>
          </a:r>
        </a:p>
      </dgm:t>
    </dgm:pt>
    <dgm:pt modelId="{58BCCFE0-DE6C-4239-B025-70C44AD11D99}" type="parTrans" cxnId="{BF18B5B2-1B38-4580-9219-B2D1BACFB90D}">
      <dgm:prSet/>
      <dgm:spPr/>
      <dgm:t>
        <a:bodyPr/>
        <a:lstStyle/>
        <a:p>
          <a:endParaRPr lang="en-GB">
            <a:solidFill>
              <a:schemeClr val="tx1"/>
            </a:solidFill>
          </a:endParaRPr>
        </a:p>
      </dgm:t>
    </dgm:pt>
    <dgm:pt modelId="{9CB43F53-90EC-47A4-B56D-85C08A9FCCB0}" type="sibTrans" cxnId="{BF18B5B2-1B38-4580-9219-B2D1BACFB90D}">
      <dgm:prSet/>
      <dgm:spPr/>
      <dgm:t>
        <a:bodyPr/>
        <a:lstStyle/>
        <a:p>
          <a:endParaRPr lang="en-GB">
            <a:solidFill>
              <a:schemeClr val="tx1"/>
            </a:solidFill>
          </a:endParaRPr>
        </a:p>
      </dgm:t>
    </dgm:pt>
    <dgm:pt modelId="{DB23E36D-7B14-4489-A4B4-43BCA01E0039}">
      <dgm:prSet phldrT="[Text]"/>
      <dgm:spPr/>
      <dgm:t>
        <a:bodyPr/>
        <a:lstStyle/>
        <a:p>
          <a:r>
            <a:rPr lang="en-GB" dirty="0">
              <a:solidFill>
                <a:schemeClr val="tx1"/>
              </a:solidFill>
            </a:rPr>
            <a:t>Subthreshold</a:t>
          </a:r>
        </a:p>
      </dgm:t>
    </dgm:pt>
    <dgm:pt modelId="{5DFEE9B4-A6BC-4B62-B5D9-D73E181DDD49}" type="parTrans" cxnId="{B6282628-E853-4F10-B72A-BB5FC72548E1}">
      <dgm:prSet/>
      <dgm:spPr/>
      <dgm:t>
        <a:bodyPr/>
        <a:lstStyle/>
        <a:p>
          <a:endParaRPr lang="en-GB">
            <a:solidFill>
              <a:schemeClr val="tx1"/>
            </a:solidFill>
          </a:endParaRPr>
        </a:p>
      </dgm:t>
    </dgm:pt>
    <dgm:pt modelId="{C70C38E1-7FEE-4E97-8AFA-CF0F1A100019}" type="sibTrans" cxnId="{B6282628-E853-4F10-B72A-BB5FC72548E1}">
      <dgm:prSet/>
      <dgm:spPr/>
      <dgm:t>
        <a:bodyPr/>
        <a:lstStyle/>
        <a:p>
          <a:endParaRPr lang="en-GB">
            <a:solidFill>
              <a:schemeClr val="tx1"/>
            </a:solidFill>
          </a:endParaRPr>
        </a:p>
      </dgm:t>
    </dgm:pt>
    <dgm:pt modelId="{F842BD31-B546-4B53-A8ED-743BB0854119}">
      <dgm:prSet phldrT="[Text]"/>
      <dgm:spPr/>
      <dgm:t>
        <a:bodyPr/>
        <a:lstStyle/>
        <a:p>
          <a:r>
            <a:rPr lang="en-GB" dirty="0">
              <a:solidFill>
                <a:schemeClr val="tx1"/>
              </a:solidFill>
            </a:rPr>
            <a:t>Above threshold</a:t>
          </a:r>
        </a:p>
      </dgm:t>
    </dgm:pt>
    <dgm:pt modelId="{570BC49D-15B3-424C-A13D-C0389798AC22}" type="parTrans" cxnId="{0D5C0765-A67D-4702-AA38-E8B624D15A70}">
      <dgm:prSet/>
      <dgm:spPr/>
      <dgm:t>
        <a:bodyPr/>
        <a:lstStyle/>
        <a:p>
          <a:endParaRPr lang="en-GB">
            <a:solidFill>
              <a:schemeClr val="tx1"/>
            </a:solidFill>
          </a:endParaRPr>
        </a:p>
      </dgm:t>
    </dgm:pt>
    <dgm:pt modelId="{659A53F6-20E7-44B0-8267-F266257F2900}" type="sibTrans" cxnId="{0D5C0765-A67D-4702-AA38-E8B624D15A70}">
      <dgm:prSet/>
      <dgm:spPr/>
      <dgm:t>
        <a:bodyPr/>
        <a:lstStyle/>
        <a:p>
          <a:endParaRPr lang="en-GB">
            <a:solidFill>
              <a:schemeClr val="tx1"/>
            </a:solidFill>
          </a:endParaRPr>
        </a:p>
      </dgm:t>
    </dgm:pt>
    <dgm:pt modelId="{AC25E6D8-9136-4FFC-BF31-F5B6F9AC2E6D}">
      <dgm:prSet phldrT="[Text]"/>
      <dgm:spPr/>
      <dgm:t>
        <a:bodyPr/>
        <a:lstStyle/>
        <a:p>
          <a:r>
            <a:rPr lang="en-GB" dirty="0">
              <a:solidFill>
                <a:schemeClr val="tx1"/>
              </a:solidFill>
            </a:rPr>
            <a:t>ROLLS</a:t>
          </a:r>
        </a:p>
      </dgm:t>
    </dgm:pt>
    <dgm:pt modelId="{4E7F50DC-AAF6-4F51-AB69-FD4E7E5BB97B}" type="parTrans" cxnId="{F19EA1B5-7523-4CE2-9E2F-12EB31663D0D}">
      <dgm:prSet/>
      <dgm:spPr/>
      <dgm:t>
        <a:bodyPr/>
        <a:lstStyle/>
        <a:p>
          <a:endParaRPr lang="en-GB">
            <a:solidFill>
              <a:schemeClr val="tx1"/>
            </a:solidFill>
          </a:endParaRPr>
        </a:p>
      </dgm:t>
    </dgm:pt>
    <dgm:pt modelId="{11C10BB3-162E-4961-9BB1-6C5A04E0B8E1}" type="sibTrans" cxnId="{F19EA1B5-7523-4CE2-9E2F-12EB31663D0D}">
      <dgm:prSet/>
      <dgm:spPr/>
      <dgm:t>
        <a:bodyPr/>
        <a:lstStyle/>
        <a:p>
          <a:endParaRPr lang="en-GB">
            <a:solidFill>
              <a:schemeClr val="tx1"/>
            </a:solidFill>
          </a:endParaRPr>
        </a:p>
      </dgm:t>
    </dgm:pt>
    <dgm:pt modelId="{30B92E40-6E79-4057-B49E-97601087A3DB}">
      <dgm:prSet phldrT="[Text]"/>
      <dgm:spPr/>
      <dgm:t>
        <a:bodyPr/>
        <a:lstStyle/>
        <a:p>
          <a:r>
            <a:rPr lang="en-GB" dirty="0" err="1">
              <a:solidFill>
                <a:schemeClr val="tx1"/>
              </a:solidFill>
            </a:rPr>
            <a:t>Neurogrid</a:t>
          </a:r>
          <a:endParaRPr lang="en-GB" dirty="0">
            <a:solidFill>
              <a:schemeClr val="tx1"/>
            </a:solidFill>
          </a:endParaRPr>
        </a:p>
      </dgm:t>
    </dgm:pt>
    <dgm:pt modelId="{83CE739F-9DA5-423C-AB05-C934D8A237B8}" type="parTrans" cxnId="{0584B4DA-7ACC-4430-B388-E953B375555C}">
      <dgm:prSet/>
      <dgm:spPr/>
      <dgm:t>
        <a:bodyPr/>
        <a:lstStyle/>
        <a:p>
          <a:endParaRPr lang="en-GB">
            <a:solidFill>
              <a:schemeClr val="tx1"/>
            </a:solidFill>
          </a:endParaRPr>
        </a:p>
      </dgm:t>
    </dgm:pt>
    <dgm:pt modelId="{85C33260-568E-4480-A092-EEA69B9FBB62}" type="sibTrans" cxnId="{0584B4DA-7ACC-4430-B388-E953B375555C}">
      <dgm:prSet/>
      <dgm:spPr/>
      <dgm:t>
        <a:bodyPr/>
        <a:lstStyle/>
        <a:p>
          <a:endParaRPr lang="en-GB">
            <a:solidFill>
              <a:schemeClr val="tx1"/>
            </a:solidFill>
          </a:endParaRPr>
        </a:p>
      </dgm:t>
    </dgm:pt>
    <dgm:pt modelId="{F7577878-EE03-462A-8B87-284A9A11A6F6}">
      <dgm:prSet phldrT="[Text]"/>
      <dgm:spPr/>
      <dgm:t>
        <a:bodyPr/>
        <a:lstStyle/>
        <a:p>
          <a:r>
            <a:rPr lang="en-GB" dirty="0">
              <a:solidFill>
                <a:schemeClr val="tx1"/>
              </a:solidFill>
            </a:rPr>
            <a:t>HICANN</a:t>
          </a:r>
        </a:p>
      </dgm:t>
    </dgm:pt>
    <dgm:pt modelId="{07B2E74F-BC0A-4BE4-99E7-FA07BD929557}" type="parTrans" cxnId="{6B151E77-B92A-4D7B-8D32-6B594C79761C}">
      <dgm:prSet/>
      <dgm:spPr/>
      <dgm:t>
        <a:bodyPr/>
        <a:lstStyle/>
        <a:p>
          <a:endParaRPr lang="en-GB">
            <a:solidFill>
              <a:schemeClr val="tx1"/>
            </a:solidFill>
          </a:endParaRPr>
        </a:p>
      </dgm:t>
    </dgm:pt>
    <dgm:pt modelId="{5FC5F99A-CCDD-46D5-9BB9-EDE852E3F62C}" type="sibTrans" cxnId="{6B151E77-B92A-4D7B-8D32-6B594C79761C}">
      <dgm:prSet/>
      <dgm:spPr/>
      <dgm:t>
        <a:bodyPr/>
        <a:lstStyle/>
        <a:p>
          <a:endParaRPr lang="en-GB">
            <a:solidFill>
              <a:schemeClr val="tx1"/>
            </a:solidFill>
          </a:endParaRPr>
        </a:p>
      </dgm:t>
    </dgm:pt>
    <dgm:pt modelId="{AB7CCCB6-18DC-434D-8627-50B58EB40E6D}">
      <dgm:prSet phldrT="[Text]"/>
      <dgm:spPr/>
      <dgm:t>
        <a:bodyPr/>
        <a:lstStyle/>
        <a:p>
          <a:r>
            <a:rPr lang="en-GB" dirty="0">
              <a:solidFill>
                <a:schemeClr val="tx1"/>
              </a:solidFill>
            </a:rPr>
            <a:t>DYNAPs (</a:t>
          </a:r>
          <a:r>
            <a:rPr lang="en-GB" dirty="0" err="1">
              <a:solidFill>
                <a:schemeClr val="tx1"/>
              </a:solidFill>
            </a:rPr>
            <a:t>SynSense</a:t>
          </a:r>
          <a:r>
            <a:rPr lang="en-GB" dirty="0">
              <a:solidFill>
                <a:schemeClr val="tx1"/>
              </a:solidFill>
            </a:rPr>
            <a:t>)</a:t>
          </a:r>
        </a:p>
      </dgm:t>
    </dgm:pt>
    <dgm:pt modelId="{5C716CEE-905B-4388-94B0-0534401E8335}" type="parTrans" cxnId="{1BBBE6F8-56DD-4FFD-BBF8-67E4F18F904C}">
      <dgm:prSet/>
      <dgm:spPr/>
      <dgm:t>
        <a:bodyPr/>
        <a:lstStyle/>
        <a:p>
          <a:endParaRPr lang="en-GB">
            <a:solidFill>
              <a:schemeClr val="tx1"/>
            </a:solidFill>
          </a:endParaRPr>
        </a:p>
      </dgm:t>
    </dgm:pt>
    <dgm:pt modelId="{FC63CD3A-B3BE-4EB1-B9C8-52C841E90AEC}" type="sibTrans" cxnId="{1BBBE6F8-56DD-4FFD-BBF8-67E4F18F904C}">
      <dgm:prSet/>
      <dgm:spPr/>
      <dgm:t>
        <a:bodyPr/>
        <a:lstStyle/>
        <a:p>
          <a:endParaRPr lang="en-GB">
            <a:solidFill>
              <a:schemeClr val="tx1"/>
            </a:solidFill>
          </a:endParaRPr>
        </a:p>
      </dgm:t>
    </dgm:pt>
    <dgm:pt modelId="{9B7E7427-69B9-46C7-90DD-87A01C70E8B3}">
      <dgm:prSet phldrT="[Text]"/>
      <dgm:spPr/>
      <dgm:t>
        <a:bodyPr/>
        <a:lstStyle/>
        <a:p>
          <a:r>
            <a:rPr lang="en-GB" dirty="0" err="1">
              <a:solidFill>
                <a:schemeClr val="tx1"/>
              </a:solidFill>
            </a:rPr>
            <a:t>BrainScaleS</a:t>
          </a:r>
          <a:endParaRPr lang="en-GB" dirty="0">
            <a:solidFill>
              <a:schemeClr val="tx1"/>
            </a:solidFill>
          </a:endParaRPr>
        </a:p>
      </dgm:t>
    </dgm:pt>
    <dgm:pt modelId="{E7EF4917-C06C-42D2-BD1C-7139A98FC3F1}" type="parTrans" cxnId="{906C62F4-B53B-4804-BE69-33AB92F59333}">
      <dgm:prSet/>
      <dgm:spPr/>
      <dgm:t>
        <a:bodyPr/>
        <a:lstStyle/>
        <a:p>
          <a:endParaRPr lang="en-GB">
            <a:solidFill>
              <a:schemeClr val="tx1"/>
            </a:solidFill>
          </a:endParaRPr>
        </a:p>
      </dgm:t>
    </dgm:pt>
    <dgm:pt modelId="{8B9F1FD9-F02D-4267-8EF2-D0C4132B5215}" type="sibTrans" cxnId="{906C62F4-B53B-4804-BE69-33AB92F59333}">
      <dgm:prSet/>
      <dgm:spPr/>
      <dgm:t>
        <a:bodyPr/>
        <a:lstStyle/>
        <a:p>
          <a:endParaRPr lang="en-GB">
            <a:solidFill>
              <a:schemeClr val="tx1"/>
            </a:solidFill>
          </a:endParaRPr>
        </a:p>
      </dgm:t>
    </dgm:pt>
    <dgm:pt modelId="{EFFDDA06-5555-4EE2-B1F1-1BA5582C903F}">
      <dgm:prSet phldrT="[Text]"/>
      <dgm:spPr/>
      <dgm:t>
        <a:bodyPr/>
        <a:lstStyle/>
        <a:p>
          <a:r>
            <a:rPr lang="en-GB" dirty="0">
              <a:solidFill>
                <a:schemeClr val="tx1"/>
              </a:solidFill>
            </a:rPr>
            <a:t>SpiNNaker (</a:t>
          </a:r>
          <a:r>
            <a:rPr lang="en-GB" dirty="0" err="1">
              <a:solidFill>
                <a:schemeClr val="tx1"/>
              </a:solidFill>
            </a:rPr>
            <a:t>SpiNNcloud</a:t>
          </a:r>
          <a:r>
            <a:rPr lang="en-GB" dirty="0">
              <a:solidFill>
                <a:schemeClr val="tx1"/>
              </a:solidFill>
            </a:rPr>
            <a:t>)</a:t>
          </a:r>
        </a:p>
      </dgm:t>
    </dgm:pt>
    <dgm:pt modelId="{44A06410-FB99-4189-A058-21C3AC874B9A}" type="parTrans" cxnId="{687C839B-3B9E-4526-A784-484B1F536102}">
      <dgm:prSet/>
      <dgm:spPr/>
      <dgm:t>
        <a:bodyPr/>
        <a:lstStyle/>
        <a:p>
          <a:endParaRPr lang="en-GB">
            <a:solidFill>
              <a:schemeClr val="tx1"/>
            </a:solidFill>
          </a:endParaRPr>
        </a:p>
      </dgm:t>
    </dgm:pt>
    <dgm:pt modelId="{A299486A-4B7C-44C6-8AD5-F55CBFCB628A}" type="sibTrans" cxnId="{687C839B-3B9E-4526-A784-484B1F536102}">
      <dgm:prSet/>
      <dgm:spPr/>
      <dgm:t>
        <a:bodyPr/>
        <a:lstStyle/>
        <a:p>
          <a:endParaRPr lang="en-GB">
            <a:solidFill>
              <a:schemeClr val="tx1"/>
            </a:solidFill>
          </a:endParaRPr>
        </a:p>
      </dgm:t>
    </dgm:pt>
    <dgm:pt modelId="{83E84ABF-D159-4C70-9601-6F774BE59E0B}">
      <dgm:prSet phldrT="[Text]"/>
      <dgm:spPr/>
      <dgm:t>
        <a:bodyPr/>
        <a:lstStyle/>
        <a:p>
          <a:r>
            <a:rPr lang="en-GB" dirty="0" err="1">
              <a:solidFill>
                <a:schemeClr val="tx1"/>
              </a:solidFill>
            </a:rPr>
            <a:t>TrueNorth</a:t>
          </a:r>
          <a:r>
            <a:rPr lang="en-GB" dirty="0">
              <a:solidFill>
                <a:schemeClr val="tx1"/>
              </a:solidFill>
            </a:rPr>
            <a:t> (IBM)</a:t>
          </a:r>
        </a:p>
      </dgm:t>
    </dgm:pt>
    <dgm:pt modelId="{69889F8F-86CF-45A5-828A-BAE0209309DD}" type="parTrans" cxnId="{4D975585-A282-4B5D-90C0-AF304CECFC94}">
      <dgm:prSet/>
      <dgm:spPr/>
      <dgm:t>
        <a:bodyPr/>
        <a:lstStyle/>
        <a:p>
          <a:endParaRPr lang="en-GB">
            <a:solidFill>
              <a:schemeClr val="tx1"/>
            </a:solidFill>
          </a:endParaRPr>
        </a:p>
      </dgm:t>
    </dgm:pt>
    <dgm:pt modelId="{71A78AA8-CC83-4067-B186-D4EF86BF6B2B}" type="sibTrans" cxnId="{4D975585-A282-4B5D-90C0-AF304CECFC94}">
      <dgm:prSet/>
      <dgm:spPr/>
      <dgm:t>
        <a:bodyPr/>
        <a:lstStyle/>
        <a:p>
          <a:endParaRPr lang="en-GB">
            <a:solidFill>
              <a:schemeClr val="tx1"/>
            </a:solidFill>
          </a:endParaRPr>
        </a:p>
      </dgm:t>
    </dgm:pt>
    <dgm:pt modelId="{510054F8-83CE-4542-A161-5A7417068605}">
      <dgm:prSet phldrT="[Text]"/>
      <dgm:spPr/>
      <dgm:t>
        <a:bodyPr/>
        <a:lstStyle/>
        <a:p>
          <a:r>
            <a:rPr lang="en-GB" dirty="0" err="1">
              <a:solidFill>
                <a:schemeClr val="tx1"/>
              </a:solidFill>
            </a:rPr>
            <a:t>Loihi</a:t>
          </a:r>
          <a:r>
            <a:rPr lang="en-GB" dirty="0">
              <a:solidFill>
                <a:schemeClr val="tx1"/>
              </a:solidFill>
            </a:rPr>
            <a:t> (Intel)</a:t>
          </a:r>
        </a:p>
      </dgm:t>
    </dgm:pt>
    <dgm:pt modelId="{726F2128-1687-4310-B1BC-EEA10BE0C635}" type="parTrans" cxnId="{C391AE90-A75A-4ACE-B932-486F88EAFAB8}">
      <dgm:prSet/>
      <dgm:spPr/>
      <dgm:t>
        <a:bodyPr/>
        <a:lstStyle/>
        <a:p>
          <a:endParaRPr lang="en-GB">
            <a:solidFill>
              <a:schemeClr val="tx1"/>
            </a:solidFill>
          </a:endParaRPr>
        </a:p>
      </dgm:t>
    </dgm:pt>
    <dgm:pt modelId="{20C11123-282C-4487-88DE-26640FCBDF61}" type="sibTrans" cxnId="{C391AE90-A75A-4ACE-B932-486F88EAFAB8}">
      <dgm:prSet/>
      <dgm:spPr/>
      <dgm:t>
        <a:bodyPr/>
        <a:lstStyle/>
        <a:p>
          <a:endParaRPr lang="en-GB">
            <a:solidFill>
              <a:schemeClr val="tx1"/>
            </a:solidFill>
          </a:endParaRPr>
        </a:p>
      </dgm:t>
    </dgm:pt>
    <dgm:pt modelId="{D1556A0F-FA82-4507-A1FE-CDDC131CB755}" type="pres">
      <dgm:prSet presAssocID="{CA271C32-BC1C-4DD2-8A0E-55FDEBDFC771}" presName="hierChild1" presStyleCnt="0">
        <dgm:presLayoutVars>
          <dgm:orgChart val="1"/>
          <dgm:chPref val="1"/>
          <dgm:dir/>
          <dgm:animOne val="branch"/>
          <dgm:animLvl val="lvl"/>
          <dgm:resizeHandles/>
        </dgm:presLayoutVars>
      </dgm:prSet>
      <dgm:spPr/>
    </dgm:pt>
    <dgm:pt modelId="{C0A76F53-F119-41D7-A192-1F8507720315}" type="pres">
      <dgm:prSet presAssocID="{C9286403-84C7-4C26-8125-50643BBD6179}" presName="hierRoot1" presStyleCnt="0">
        <dgm:presLayoutVars>
          <dgm:hierBranch val="init"/>
        </dgm:presLayoutVars>
      </dgm:prSet>
      <dgm:spPr/>
    </dgm:pt>
    <dgm:pt modelId="{A8582E71-64D1-42C1-BE12-A9FC20D9A6B2}" type="pres">
      <dgm:prSet presAssocID="{C9286403-84C7-4C26-8125-50643BBD6179}" presName="rootComposite1" presStyleCnt="0"/>
      <dgm:spPr/>
    </dgm:pt>
    <dgm:pt modelId="{4D38AC5F-B08F-4BD3-BDEC-54842B1F04A1}" type="pres">
      <dgm:prSet presAssocID="{C9286403-84C7-4C26-8125-50643BBD6179}" presName="rootText1" presStyleLbl="node0" presStyleIdx="0" presStyleCnt="2">
        <dgm:presLayoutVars>
          <dgm:chPref val="3"/>
        </dgm:presLayoutVars>
      </dgm:prSet>
      <dgm:spPr/>
    </dgm:pt>
    <dgm:pt modelId="{6AB47D12-99D5-4CD2-8969-F7705766B387}" type="pres">
      <dgm:prSet presAssocID="{C9286403-84C7-4C26-8125-50643BBD6179}" presName="rootConnector1" presStyleLbl="node1" presStyleIdx="0" presStyleCnt="0"/>
      <dgm:spPr/>
    </dgm:pt>
    <dgm:pt modelId="{0E789634-3E5C-4106-BCBF-B98EAF2FB73C}" type="pres">
      <dgm:prSet presAssocID="{C9286403-84C7-4C26-8125-50643BBD6179}" presName="hierChild2" presStyleCnt="0"/>
      <dgm:spPr/>
    </dgm:pt>
    <dgm:pt modelId="{7110B1E7-7A20-4DB6-B93B-94CEDD4EE5AD}" type="pres">
      <dgm:prSet presAssocID="{5DFEE9B4-A6BC-4B62-B5D9-D73E181DDD49}" presName="Name64" presStyleLbl="parChTrans1D2" presStyleIdx="0" presStyleCnt="5"/>
      <dgm:spPr/>
    </dgm:pt>
    <dgm:pt modelId="{6ACD455E-B196-4DC7-9784-399F0C859F55}" type="pres">
      <dgm:prSet presAssocID="{DB23E36D-7B14-4489-A4B4-43BCA01E0039}" presName="hierRoot2" presStyleCnt="0">
        <dgm:presLayoutVars>
          <dgm:hierBranch val="init"/>
        </dgm:presLayoutVars>
      </dgm:prSet>
      <dgm:spPr/>
    </dgm:pt>
    <dgm:pt modelId="{F6A8588C-7609-4B9E-8F1F-57C031916CF0}" type="pres">
      <dgm:prSet presAssocID="{DB23E36D-7B14-4489-A4B4-43BCA01E0039}" presName="rootComposite" presStyleCnt="0"/>
      <dgm:spPr/>
    </dgm:pt>
    <dgm:pt modelId="{EBE07854-C417-4978-A626-8F074C6CA22F}" type="pres">
      <dgm:prSet presAssocID="{DB23E36D-7B14-4489-A4B4-43BCA01E0039}" presName="rootText" presStyleLbl="node2" presStyleIdx="0" presStyleCnt="5" custScaleX="117211">
        <dgm:presLayoutVars>
          <dgm:chPref val="3"/>
        </dgm:presLayoutVars>
      </dgm:prSet>
      <dgm:spPr/>
    </dgm:pt>
    <dgm:pt modelId="{8FD6BAE6-7E85-4F3B-B274-2D54AFADC8FC}" type="pres">
      <dgm:prSet presAssocID="{DB23E36D-7B14-4489-A4B4-43BCA01E0039}" presName="rootConnector" presStyleLbl="node2" presStyleIdx="0" presStyleCnt="5"/>
      <dgm:spPr/>
    </dgm:pt>
    <dgm:pt modelId="{C330CF22-425C-4CBB-BD1D-CD8E8542CF73}" type="pres">
      <dgm:prSet presAssocID="{DB23E36D-7B14-4489-A4B4-43BCA01E0039}" presName="hierChild4" presStyleCnt="0"/>
      <dgm:spPr/>
    </dgm:pt>
    <dgm:pt modelId="{45F58AE2-9D12-470E-8614-98682459CBC2}" type="pres">
      <dgm:prSet presAssocID="{4E7F50DC-AAF6-4F51-AB69-FD4E7E5BB97B}" presName="Name64" presStyleLbl="parChTrans1D3" presStyleIdx="0" presStyleCnt="8"/>
      <dgm:spPr/>
    </dgm:pt>
    <dgm:pt modelId="{DC42A6B0-10EF-4172-84F1-F21D13C221EB}" type="pres">
      <dgm:prSet presAssocID="{AC25E6D8-9136-4FFC-BF31-F5B6F9AC2E6D}" presName="hierRoot2" presStyleCnt="0">
        <dgm:presLayoutVars>
          <dgm:hierBranch val="init"/>
        </dgm:presLayoutVars>
      </dgm:prSet>
      <dgm:spPr/>
    </dgm:pt>
    <dgm:pt modelId="{8254BBC7-980F-4A30-9A9C-A4AF272AD8D1}" type="pres">
      <dgm:prSet presAssocID="{AC25E6D8-9136-4FFC-BF31-F5B6F9AC2E6D}" presName="rootComposite" presStyleCnt="0"/>
      <dgm:spPr/>
    </dgm:pt>
    <dgm:pt modelId="{E6C4C7C5-0C01-49DD-89C8-CDFC5FB76503}" type="pres">
      <dgm:prSet presAssocID="{AC25E6D8-9136-4FFC-BF31-F5B6F9AC2E6D}" presName="rootText" presStyleLbl="node3" presStyleIdx="0" presStyleCnt="8" custScaleX="158086">
        <dgm:presLayoutVars>
          <dgm:chPref val="3"/>
        </dgm:presLayoutVars>
      </dgm:prSet>
      <dgm:spPr/>
    </dgm:pt>
    <dgm:pt modelId="{9C530699-353F-415F-816F-F9089995F876}" type="pres">
      <dgm:prSet presAssocID="{AC25E6D8-9136-4FFC-BF31-F5B6F9AC2E6D}" presName="rootConnector" presStyleLbl="node3" presStyleIdx="0" presStyleCnt="8"/>
      <dgm:spPr/>
    </dgm:pt>
    <dgm:pt modelId="{69D7D6B2-E952-4E37-9A8B-420DE529E79D}" type="pres">
      <dgm:prSet presAssocID="{AC25E6D8-9136-4FFC-BF31-F5B6F9AC2E6D}" presName="hierChild4" presStyleCnt="0"/>
      <dgm:spPr/>
    </dgm:pt>
    <dgm:pt modelId="{152522E4-929E-4136-B257-46A954CF4C6D}" type="pres">
      <dgm:prSet presAssocID="{AC25E6D8-9136-4FFC-BF31-F5B6F9AC2E6D}" presName="hierChild5" presStyleCnt="0"/>
      <dgm:spPr/>
    </dgm:pt>
    <dgm:pt modelId="{BD5E5C18-36C1-49F4-B20E-C4D0094BC311}" type="pres">
      <dgm:prSet presAssocID="{5C716CEE-905B-4388-94B0-0534401E8335}" presName="Name64" presStyleLbl="parChTrans1D3" presStyleIdx="1" presStyleCnt="8"/>
      <dgm:spPr/>
    </dgm:pt>
    <dgm:pt modelId="{1C760F84-4CA8-4E65-A3B4-E16C68681B25}" type="pres">
      <dgm:prSet presAssocID="{AB7CCCB6-18DC-434D-8627-50B58EB40E6D}" presName="hierRoot2" presStyleCnt="0">
        <dgm:presLayoutVars>
          <dgm:hierBranch val="init"/>
        </dgm:presLayoutVars>
      </dgm:prSet>
      <dgm:spPr/>
    </dgm:pt>
    <dgm:pt modelId="{54EC23B4-E53B-4B45-9D79-8E60E3770517}" type="pres">
      <dgm:prSet presAssocID="{AB7CCCB6-18DC-434D-8627-50B58EB40E6D}" presName="rootComposite" presStyleCnt="0"/>
      <dgm:spPr/>
    </dgm:pt>
    <dgm:pt modelId="{D392208D-89F4-4FAC-A3C3-89D2DCF60777}" type="pres">
      <dgm:prSet presAssocID="{AB7CCCB6-18DC-434D-8627-50B58EB40E6D}" presName="rootText" presStyleLbl="node3" presStyleIdx="1" presStyleCnt="8" custScaleX="158086">
        <dgm:presLayoutVars>
          <dgm:chPref val="3"/>
        </dgm:presLayoutVars>
      </dgm:prSet>
      <dgm:spPr/>
    </dgm:pt>
    <dgm:pt modelId="{A846FFB2-0AEB-4475-A9DD-2D20943EF68F}" type="pres">
      <dgm:prSet presAssocID="{AB7CCCB6-18DC-434D-8627-50B58EB40E6D}" presName="rootConnector" presStyleLbl="node3" presStyleIdx="1" presStyleCnt="8"/>
      <dgm:spPr/>
    </dgm:pt>
    <dgm:pt modelId="{A8C9EE1C-DCEF-4240-BD16-B6DC08B5EDC2}" type="pres">
      <dgm:prSet presAssocID="{AB7CCCB6-18DC-434D-8627-50B58EB40E6D}" presName="hierChild4" presStyleCnt="0"/>
      <dgm:spPr/>
    </dgm:pt>
    <dgm:pt modelId="{78799438-DF51-4F6F-84EC-4C7322E2F6FA}" type="pres">
      <dgm:prSet presAssocID="{AB7CCCB6-18DC-434D-8627-50B58EB40E6D}" presName="hierChild5" presStyleCnt="0"/>
      <dgm:spPr/>
    </dgm:pt>
    <dgm:pt modelId="{C2702F82-0522-4800-B7A3-A7524165E2ED}" type="pres">
      <dgm:prSet presAssocID="{83CE739F-9DA5-423C-AB05-C934D8A237B8}" presName="Name64" presStyleLbl="parChTrans1D3" presStyleIdx="2" presStyleCnt="8"/>
      <dgm:spPr/>
    </dgm:pt>
    <dgm:pt modelId="{79302267-2A5C-4C83-B4E8-2F8D1A5934FC}" type="pres">
      <dgm:prSet presAssocID="{30B92E40-6E79-4057-B49E-97601087A3DB}" presName="hierRoot2" presStyleCnt="0">
        <dgm:presLayoutVars>
          <dgm:hierBranch val="init"/>
        </dgm:presLayoutVars>
      </dgm:prSet>
      <dgm:spPr/>
    </dgm:pt>
    <dgm:pt modelId="{1DDBAFE2-533F-4B28-8E4E-757F96502CC0}" type="pres">
      <dgm:prSet presAssocID="{30B92E40-6E79-4057-B49E-97601087A3DB}" presName="rootComposite" presStyleCnt="0"/>
      <dgm:spPr/>
    </dgm:pt>
    <dgm:pt modelId="{E49A294A-0ADB-4FBC-854D-10F4F09F5CC7}" type="pres">
      <dgm:prSet presAssocID="{30B92E40-6E79-4057-B49E-97601087A3DB}" presName="rootText" presStyleLbl="node3" presStyleIdx="2" presStyleCnt="8" custScaleX="158086">
        <dgm:presLayoutVars>
          <dgm:chPref val="3"/>
        </dgm:presLayoutVars>
      </dgm:prSet>
      <dgm:spPr/>
    </dgm:pt>
    <dgm:pt modelId="{8F85138C-3733-4823-8BB0-9C8DB115C673}" type="pres">
      <dgm:prSet presAssocID="{30B92E40-6E79-4057-B49E-97601087A3DB}" presName="rootConnector" presStyleLbl="node3" presStyleIdx="2" presStyleCnt="8"/>
      <dgm:spPr/>
    </dgm:pt>
    <dgm:pt modelId="{1A89F5F1-AD16-46B2-9F36-2D89ECE72937}" type="pres">
      <dgm:prSet presAssocID="{30B92E40-6E79-4057-B49E-97601087A3DB}" presName="hierChild4" presStyleCnt="0"/>
      <dgm:spPr/>
    </dgm:pt>
    <dgm:pt modelId="{A6C2E5C9-D291-498E-BD92-54776DEB05AB}" type="pres">
      <dgm:prSet presAssocID="{30B92E40-6E79-4057-B49E-97601087A3DB}" presName="hierChild5" presStyleCnt="0"/>
      <dgm:spPr/>
    </dgm:pt>
    <dgm:pt modelId="{09F309AD-DDD7-457C-AB77-E59A2EA43D24}" type="pres">
      <dgm:prSet presAssocID="{DB23E36D-7B14-4489-A4B4-43BCA01E0039}" presName="hierChild5" presStyleCnt="0"/>
      <dgm:spPr/>
    </dgm:pt>
    <dgm:pt modelId="{8253BB25-77C3-4AF6-AA83-D541535FE3ED}" type="pres">
      <dgm:prSet presAssocID="{570BC49D-15B3-424C-A13D-C0389798AC22}" presName="Name64" presStyleLbl="parChTrans1D2" presStyleIdx="1" presStyleCnt="5"/>
      <dgm:spPr/>
    </dgm:pt>
    <dgm:pt modelId="{B00A797D-A966-48C8-88D2-A892B84FB26B}" type="pres">
      <dgm:prSet presAssocID="{F842BD31-B546-4B53-A8ED-743BB0854119}" presName="hierRoot2" presStyleCnt="0">
        <dgm:presLayoutVars>
          <dgm:hierBranch val="init"/>
        </dgm:presLayoutVars>
      </dgm:prSet>
      <dgm:spPr/>
    </dgm:pt>
    <dgm:pt modelId="{8B5E664A-DEBD-4CCA-9DC6-43C2D357D1CD}" type="pres">
      <dgm:prSet presAssocID="{F842BD31-B546-4B53-A8ED-743BB0854119}" presName="rootComposite" presStyleCnt="0"/>
      <dgm:spPr/>
    </dgm:pt>
    <dgm:pt modelId="{CFB4BCB8-33CC-41A2-A45B-246603E4FA34}" type="pres">
      <dgm:prSet presAssocID="{F842BD31-B546-4B53-A8ED-743BB0854119}" presName="rootText" presStyleLbl="node2" presStyleIdx="1" presStyleCnt="5" custScaleX="117211">
        <dgm:presLayoutVars>
          <dgm:chPref val="3"/>
        </dgm:presLayoutVars>
      </dgm:prSet>
      <dgm:spPr/>
    </dgm:pt>
    <dgm:pt modelId="{61A6A07D-E97E-4DE4-ADA7-A980F1F19345}" type="pres">
      <dgm:prSet presAssocID="{F842BD31-B546-4B53-A8ED-743BB0854119}" presName="rootConnector" presStyleLbl="node2" presStyleIdx="1" presStyleCnt="5"/>
      <dgm:spPr/>
    </dgm:pt>
    <dgm:pt modelId="{F0D98FCC-AE2F-404B-96B7-9CB98030138E}" type="pres">
      <dgm:prSet presAssocID="{F842BD31-B546-4B53-A8ED-743BB0854119}" presName="hierChild4" presStyleCnt="0"/>
      <dgm:spPr/>
    </dgm:pt>
    <dgm:pt modelId="{B440EF89-1AB0-4B81-AA9E-B5C57542A9CB}" type="pres">
      <dgm:prSet presAssocID="{07B2E74F-BC0A-4BE4-99E7-FA07BD929557}" presName="Name64" presStyleLbl="parChTrans1D3" presStyleIdx="3" presStyleCnt="8"/>
      <dgm:spPr/>
    </dgm:pt>
    <dgm:pt modelId="{1E937A8A-9013-4751-A0BF-B7BCE37B4B7D}" type="pres">
      <dgm:prSet presAssocID="{F7577878-EE03-462A-8B87-284A9A11A6F6}" presName="hierRoot2" presStyleCnt="0">
        <dgm:presLayoutVars>
          <dgm:hierBranch val="init"/>
        </dgm:presLayoutVars>
      </dgm:prSet>
      <dgm:spPr/>
    </dgm:pt>
    <dgm:pt modelId="{D9159DE9-1663-4D90-B837-3DBCFF963542}" type="pres">
      <dgm:prSet presAssocID="{F7577878-EE03-462A-8B87-284A9A11A6F6}" presName="rootComposite" presStyleCnt="0"/>
      <dgm:spPr/>
    </dgm:pt>
    <dgm:pt modelId="{FFA0A71C-10E2-4057-886C-1A67DE119BDD}" type="pres">
      <dgm:prSet presAssocID="{F7577878-EE03-462A-8B87-284A9A11A6F6}" presName="rootText" presStyleLbl="node3" presStyleIdx="3" presStyleCnt="8" custScaleX="158086">
        <dgm:presLayoutVars>
          <dgm:chPref val="3"/>
        </dgm:presLayoutVars>
      </dgm:prSet>
      <dgm:spPr/>
    </dgm:pt>
    <dgm:pt modelId="{06622949-921D-448A-8873-1F0D5E44F930}" type="pres">
      <dgm:prSet presAssocID="{F7577878-EE03-462A-8B87-284A9A11A6F6}" presName="rootConnector" presStyleLbl="node3" presStyleIdx="3" presStyleCnt="8"/>
      <dgm:spPr/>
    </dgm:pt>
    <dgm:pt modelId="{8E683EDC-D1E8-48A0-BE6D-634F75D82928}" type="pres">
      <dgm:prSet presAssocID="{F7577878-EE03-462A-8B87-284A9A11A6F6}" presName="hierChild4" presStyleCnt="0"/>
      <dgm:spPr/>
    </dgm:pt>
    <dgm:pt modelId="{D563B506-CEBE-4DAF-9C99-892BCCA5CEFC}" type="pres">
      <dgm:prSet presAssocID="{F7577878-EE03-462A-8B87-284A9A11A6F6}" presName="hierChild5" presStyleCnt="0"/>
      <dgm:spPr/>
    </dgm:pt>
    <dgm:pt modelId="{1DBF047C-8E26-4304-9B41-5FFE4A979C6C}" type="pres">
      <dgm:prSet presAssocID="{E7EF4917-C06C-42D2-BD1C-7139A98FC3F1}" presName="Name64" presStyleLbl="parChTrans1D3" presStyleIdx="4" presStyleCnt="8"/>
      <dgm:spPr/>
    </dgm:pt>
    <dgm:pt modelId="{5D660186-13DC-4CB0-ADDD-465C0B2FAE5D}" type="pres">
      <dgm:prSet presAssocID="{9B7E7427-69B9-46C7-90DD-87A01C70E8B3}" presName="hierRoot2" presStyleCnt="0">
        <dgm:presLayoutVars>
          <dgm:hierBranch val="init"/>
        </dgm:presLayoutVars>
      </dgm:prSet>
      <dgm:spPr/>
    </dgm:pt>
    <dgm:pt modelId="{63C61B9D-BF81-44BB-B175-B6E460372A82}" type="pres">
      <dgm:prSet presAssocID="{9B7E7427-69B9-46C7-90DD-87A01C70E8B3}" presName="rootComposite" presStyleCnt="0"/>
      <dgm:spPr/>
    </dgm:pt>
    <dgm:pt modelId="{6280A2F6-A8D9-4C27-83A5-13D5AAAEFA89}" type="pres">
      <dgm:prSet presAssocID="{9B7E7427-69B9-46C7-90DD-87A01C70E8B3}" presName="rootText" presStyleLbl="node3" presStyleIdx="4" presStyleCnt="8" custScaleX="158086">
        <dgm:presLayoutVars>
          <dgm:chPref val="3"/>
        </dgm:presLayoutVars>
      </dgm:prSet>
      <dgm:spPr/>
    </dgm:pt>
    <dgm:pt modelId="{67339D8C-8E27-462A-9FA4-81624FAD95E2}" type="pres">
      <dgm:prSet presAssocID="{9B7E7427-69B9-46C7-90DD-87A01C70E8B3}" presName="rootConnector" presStyleLbl="node3" presStyleIdx="4" presStyleCnt="8"/>
      <dgm:spPr/>
    </dgm:pt>
    <dgm:pt modelId="{487064CC-F25C-430C-BDE1-87EF21A98F8F}" type="pres">
      <dgm:prSet presAssocID="{9B7E7427-69B9-46C7-90DD-87A01C70E8B3}" presName="hierChild4" presStyleCnt="0"/>
      <dgm:spPr/>
    </dgm:pt>
    <dgm:pt modelId="{365E531E-069D-4630-9412-E0059FC37809}" type="pres">
      <dgm:prSet presAssocID="{9B7E7427-69B9-46C7-90DD-87A01C70E8B3}" presName="hierChild5" presStyleCnt="0"/>
      <dgm:spPr/>
    </dgm:pt>
    <dgm:pt modelId="{A940D1DE-9622-407C-B6B3-38FC10765D32}" type="pres">
      <dgm:prSet presAssocID="{F842BD31-B546-4B53-A8ED-743BB0854119}" presName="hierChild5" presStyleCnt="0"/>
      <dgm:spPr/>
    </dgm:pt>
    <dgm:pt modelId="{5B334463-50F8-4505-B682-FCCA01CA7D82}" type="pres">
      <dgm:prSet presAssocID="{C9286403-84C7-4C26-8125-50643BBD6179}" presName="hierChild3" presStyleCnt="0"/>
      <dgm:spPr/>
    </dgm:pt>
    <dgm:pt modelId="{705D8AA0-B898-4A74-BE69-5835D4F2B87F}" type="pres">
      <dgm:prSet presAssocID="{923D5BEB-FA3C-4637-832D-0B1C63ED470F}" presName="hierRoot1" presStyleCnt="0">
        <dgm:presLayoutVars>
          <dgm:hierBranch val="init"/>
        </dgm:presLayoutVars>
      </dgm:prSet>
      <dgm:spPr/>
    </dgm:pt>
    <dgm:pt modelId="{B4C3389B-1293-4A89-92D4-1902497052BE}" type="pres">
      <dgm:prSet presAssocID="{923D5BEB-FA3C-4637-832D-0B1C63ED470F}" presName="rootComposite1" presStyleCnt="0"/>
      <dgm:spPr/>
    </dgm:pt>
    <dgm:pt modelId="{31481B1F-5214-4B53-AD93-67E087CD5ABD}" type="pres">
      <dgm:prSet presAssocID="{923D5BEB-FA3C-4637-832D-0B1C63ED470F}" presName="rootText1" presStyleLbl="node0" presStyleIdx="1" presStyleCnt="2">
        <dgm:presLayoutVars>
          <dgm:chPref val="3"/>
        </dgm:presLayoutVars>
      </dgm:prSet>
      <dgm:spPr/>
    </dgm:pt>
    <dgm:pt modelId="{5BE4F565-D778-482D-A2E6-F506709EFE9D}" type="pres">
      <dgm:prSet presAssocID="{923D5BEB-FA3C-4637-832D-0B1C63ED470F}" presName="rootConnector1" presStyleLbl="node1" presStyleIdx="0" presStyleCnt="0"/>
      <dgm:spPr/>
    </dgm:pt>
    <dgm:pt modelId="{C4F9D8BB-4A48-4FF0-B38A-C4B97E865B18}" type="pres">
      <dgm:prSet presAssocID="{923D5BEB-FA3C-4637-832D-0B1C63ED470F}" presName="hierChild2" presStyleCnt="0"/>
      <dgm:spPr/>
    </dgm:pt>
    <dgm:pt modelId="{182340D8-EEDE-47A1-B687-B10810C4582F}" type="pres">
      <dgm:prSet presAssocID="{88E29D05-A84E-4859-A1EB-C82BAD7154A1}" presName="Name64" presStyleLbl="parChTrans1D2" presStyleIdx="2" presStyleCnt="5"/>
      <dgm:spPr/>
    </dgm:pt>
    <dgm:pt modelId="{CE7D924E-E5F1-49B2-A0A8-CA6698B98576}" type="pres">
      <dgm:prSet presAssocID="{F52EBF86-5B7C-4C47-B324-AF9F74687C90}" presName="hierRoot2" presStyleCnt="0">
        <dgm:presLayoutVars>
          <dgm:hierBranch val="init"/>
        </dgm:presLayoutVars>
      </dgm:prSet>
      <dgm:spPr/>
    </dgm:pt>
    <dgm:pt modelId="{F898DCF9-358B-4E64-A74A-938469CD0A19}" type="pres">
      <dgm:prSet presAssocID="{F52EBF86-5B7C-4C47-B324-AF9F74687C90}" presName="rootComposite" presStyleCnt="0"/>
      <dgm:spPr/>
    </dgm:pt>
    <dgm:pt modelId="{0BB431FA-498E-48C5-98EF-5F95E3DCBDA9}" type="pres">
      <dgm:prSet presAssocID="{F52EBF86-5B7C-4C47-B324-AF9F74687C90}" presName="rootText" presStyleLbl="node2" presStyleIdx="2" presStyleCnt="5" custScaleX="117211">
        <dgm:presLayoutVars>
          <dgm:chPref val="3"/>
        </dgm:presLayoutVars>
      </dgm:prSet>
      <dgm:spPr/>
    </dgm:pt>
    <dgm:pt modelId="{5181EED6-B8AE-4E93-93E6-9A1BEB4715C8}" type="pres">
      <dgm:prSet presAssocID="{F52EBF86-5B7C-4C47-B324-AF9F74687C90}" presName="rootConnector" presStyleLbl="node2" presStyleIdx="2" presStyleCnt="5"/>
      <dgm:spPr/>
    </dgm:pt>
    <dgm:pt modelId="{F83FC65B-3107-491E-9AD5-6778CB5F64E1}" type="pres">
      <dgm:prSet presAssocID="{F52EBF86-5B7C-4C47-B324-AF9F74687C90}" presName="hierChild4" presStyleCnt="0"/>
      <dgm:spPr/>
    </dgm:pt>
    <dgm:pt modelId="{7612CA54-10AB-4F59-A759-C53938307E55}" type="pres">
      <dgm:prSet presAssocID="{44A06410-FB99-4189-A058-21C3AC874B9A}" presName="Name64" presStyleLbl="parChTrans1D3" presStyleIdx="5" presStyleCnt="8"/>
      <dgm:spPr/>
    </dgm:pt>
    <dgm:pt modelId="{1FCDA0BC-5FA7-42CA-B6EA-0886599A352F}" type="pres">
      <dgm:prSet presAssocID="{EFFDDA06-5555-4EE2-B1F1-1BA5582C903F}" presName="hierRoot2" presStyleCnt="0">
        <dgm:presLayoutVars>
          <dgm:hierBranch val="init"/>
        </dgm:presLayoutVars>
      </dgm:prSet>
      <dgm:spPr/>
    </dgm:pt>
    <dgm:pt modelId="{C90B80D2-5FC3-4A34-822E-0B246DFD80B5}" type="pres">
      <dgm:prSet presAssocID="{EFFDDA06-5555-4EE2-B1F1-1BA5582C903F}" presName="rootComposite" presStyleCnt="0"/>
      <dgm:spPr/>
    </dgm:pt>
    <dgm:pt modelId="{359DD331-76E0-4DBD-BC87-23CAC26D9446}" type="pres">
      <dgm:prSet presAssocID="{EFFDDA06-5555-4EE2-B1F1-1BA5582C903F}" presName="rootText" presStyleLbl="node3" presStyleIdx="5" presStyleCnt="8" custScaleX="158086">
        <dgm:presLayoutVars>
          <dgm:chPref val="3"/>
        </dgm:presLayoutVars>
      </dgm:prSet>
      <dgm:spPr/>
    </dgm:pt>
    <dgm:pt modelId="{74E2E042-228D-4565-8D4C-1FA67071A8D4}" type="pres">
      <dgm:prSet presAssocID="{EFFDDA06-5555-4EE2-B1F1-1BA5582C903F}" presName="rootConnector" presStyleLbl="node3" presStyleIdx="5" presStyleCnt="8"/>
      <dgm:spPr/>
    </dgm:pt>
    <dgm:pt modelId="{6D8ADE68-C97E-4725-A795-D648E7CEB6BF}" type="pres">
      <dgm:prSet presAssocID="{EFFDDA06-5555-4EE2-B1F1-1BA5582C903F}" presName="hierChild4" presStyleCnt="0"/>
      <dgm:spPr/>
    </dgm:pt>
    <dgm:pt modelId="{5E44B678-5F35-44C0-B758-CD2ED4E7CA6F}" type="pres">
      <dgm:prSet presAssocID="{EFFDDA06-5555-4EE2-B1F1-1BA5582C903F}" presName="hierChild5" presStyleCnt="0"/>
      <dgm:spPr/>
    </dgm:pt>
    <dgm:pt modelId="{51CCB3B2-6FBD-4324-B377-39292328314A}" type="pres">
      <dgm:prSet presAssocID="{F52EBF86-5B7C-4C47-B324-AF9F74687C90}" presName="hierChild5" presStyleCnt="0"/>
      <dgm:spPr/>
    </dgm:pt>
    <dgm:pt modelId="{1BBB4C46-1E77-4C01-8DDB-4AEB6E39F44F}" type="pres">
      <dgm:prSet presAssocID="{FFF3A58A-CFC7-4575-BB99-BB7A5CA56678}" presName="Name64" presStyleLbl="parChTrans1D2" presStyleIdx="3" presStyleCnt="5"/>
      <dgm:spPr/>
    </dgm:pt>
    <dgm:pt modelId="{B60E1AB7-5564-45D0-B79A-C01368AF9F65}" type="pres">
      <dgm:prSet presAssocID="{08A80F88-9F06-4264-9F19-AB67D50905E7}" presName="hierRoot2" presStyleCnt="0">
        <dgm:presLayoutVars>
          <dgm:hierBranch val="init"/>
        </dgm:presLayoutVars>
      </dgm:prSet>
      <dgm:spPr/>
    </dgm:pt>
    <dgm:pt modelId="{38C4C250-8946-4B23-82CB-E493DE989EF1}" type="pres">
      <dgm:prSet presAssocID="{08A80F88-9F06-4264-9F19-AB67D50905E7}" presName="rootComposite" presStyleCnt="0"/>
      <dgm:spPr/>
    </dgm:pt>
    <dgm:pt modelId="{E7ED6367-19A3-40F7-89FC-07F27F8F42F2}" type="pres">
      <dgm:prSet presAssocID="{08A80F88-9F06-4264-9F19-AB67D50905E7}" presName="rootText" presStyleLbl="node2" presStyleIdx="3" presStyleCnt="5" custScaleX="117211">
        <dgm:presLayoutVars>
          <dgm:chPref val="3"/>
        </dgm:presLayoutVars>
      </dgm:prSet>
      <dgm:spPr/>
    </dgm:pt>
    <dgm:pt modelId="{D9AEED57-AFAC-4A3B-87D5-068C470BA823}" type="pres">
      <dgm:prSet presAssocID="{08A80F88-9F06-4264-9F19-AB67D50905E7}" presName="rootConnector" presStyleLbl="node2" presStyleIdx="3" presStyleCnt="5"/>
      <dgm:spPr/>
    </dgm:pt>
    <dgm:pt modelId="{E28C625D-3723-4AB0-B0D6-3EA0721243A5}" type="pres">
      <dgm:prSet presAssocID="{08A80F88-9F06-4264-9F19-AB67D50905E7}" presName="hierChild4" presStyleCnt="0"/>
      <dgm:spPr/>
    </dgm:pt>
    <dgm:pt modelId="{0CF2B38E-8816-4264-90C7-BCAB5D881DD9}" type="pres">
      <dgm:prSet presAssocID="{08A80F88-9F06-4264-9F19-AB67D50905E7}" presName="hierChild5" presStyleCnt="0"/>
      <dgm:spPr/>
    </dgm:pt>
    <dgm:pt modelId="{00DA53F1-1EBD-446A-B957-E73C5048B3CA}" type="pres">
      <dgm:prSet presAssocID="{58BCCFE0-DE6C-4239-B025-70C44AD11D99}" presName="Name64" presStyleLbl="parChTrans1D2" presStyleIdx="4" presStyleCnt="5"/>
      <dgm:spPr/>
    </dgm:pt>
    <dgm:pt modelId="{0AAF99CA-0120-4D6C-9951-5E9E27C790DB}" type="pres">
      <dgm:prSet presAssocID="{2C6F430F-7D66-4C73-84DB-E7F702FB7552}" presName="hierRoot2" presStyleCnt="0">
        <dgm:presLayoutVars>
          <dgm:hierBranch val="init"/>
        </dgm:presLayoutVars>
      </dgm:prSet>
      <dgm:spPr/>
    </dgm:pt>
    <dgm:pt modelId="{8FA00E49-4750-417F-9FB5-211C69AB86E4}" type="pres">
      <dgm:prSet presAssocID="{2C6F430F-7D66-4C73-84DB-E7F702FB7552}" presName="rootComposite" presStyleCnt="0"/>
      <dgm:spPr/>
    </dgm:pt>
    <dgm:pt modelId="{B3E5E4B6-202A-4349-8D9D-C1968EA7E231}" type="pres">
      <dgm:prSet presAssocID="{2C6F430F-7D66-4C73-84DB-E7F702FB7552}" presName="rootText" presStyleLbl="node2" presStyleIdx="4" presStyleCnt="5" custScaleX="117211">
        <dgm:presLayoutVars>
          <dgm:chPref val="3"/>
        </dgm:presLayoutVars>
      </dgm:prSet>
      <dgm:spPr/>
    </dgm:pt>
    <dgm:pt modelId="{4F68A3ED-E296-4EE9-B7B6-AF817A1D5F8E}" type="pres">
      <dgm:prSet presAssocID="{2C6F430F-7D66-4C73-84DB-E7F702FB7552}" presName="rootConnector" presStyleLbl="node2" presStyleIdx="4" presStyleCnt="5"/>
      <dgm:spPr/>
    </dgm:pt>
    <dgm:pt modelId="{4C577078-61C0-49D4-8340-2F881BDA22D7}" type="pres">
      <dgm:prSet presAssocID="{2C6F430F-7D66-4C73-84DB-E7F702FB7552}" presName="hierChild4" presStyleCnt="0"/>
      <dgm:spPr/>
    </dgm:pt>
    <dgm:pt modelId="{C36857B2-3BB2-4B39-8754-73207211C997}" type="pres">
      <dgm:prSet presAssocID="{69889F8F-86CF-45A5-828A-BAE0209309DD}" presName="Name64" presStyleLbl="parChTrans1D3" presStyleIdx="6" presStyleCnt="8"/>
      <dgm:spPr/>
    </dgm:pt>
    <dgm:pt modelId="{D01EE380-7D91-4872-813E-D2CA1BBA7D99}" type="pres">
      <dgm:prSet presAssocID="{83E84ABF-D159-4C70-9601-6F774BE59E0B}" presName="hierRoot2" presStyleCnt="0">
        <dgm:presLayoutVars>
          <dgm:hierBranch val="init"/>
        </dgm:presLayoutVars>
      </dgm:prSet>
      <dgm:spPr/>
    </dgm:pt>
    <dgm:pt modelId="{32EE94FD-3492-4B97-A695-6D676DB887D4}" type="pres">
      <dgm:prSet presAssocID="{83E84ABF-D159-4C70-9601-6F774BE59E0B}" presName="rootComposite" presStyleCnt="0"/>
      <dgm:spPr/>
    </dgm:pt>
    <dgm:pt modelId="{B40A94AC-1AA2-40A5-A0B6-D30A6363D074}" type="pres">
      <dgm:prSet presAssocID="{83E84ABF-D159-4C70-9601-6F774BE59E0B}" presName="rootText" presStyleLbl="node3" presStyleIdx="6" presStyleCnt="8" custScaleX="158086">
        <dgm:presLayoutVars>
          <dgm:chPref val="3"/>
        </dgm:presLayoutVars>
      </dgm:prSet>
      <dgm:spPr/>
    </dgm:pt>
    <dgm:pt modelId="{4682E37F-B35A-469F-8C24-772AD2DF005D}" type="pres">
      <dgm:prSet presAssocID="{83E84ABF-D159-4C70-9601-6F774BE59E0B}" presName="rootConnector" presStyleLbl="node3" presStyleIdx="6" presStyleCnt="8"/>
      <dgm:spPr/>
    </dgm:pt>
    <dgm:pt modelId="{C8A4D06A-D8AC-4972-BD48-7E76C6A2A6B9}" type="pres">
      <dgm:prSet presAssocID="{83E84ABF-D159-4C70-9601-6F774BE59E0B}" presName="hierChild4" presStyleCnt="0"/>
      <dgm:spPr/>
    </dgm:pt>
    <dgm:pt modelId="{118C6D5B-3059-43B0-8EDC-6F5EC50F1D82}" type="pres">
      <dgm:prSet presAssocID="{83E84ABF-D159-4C70-9601-6F774BE59E0B}" presName="hierChild5" presStyleCnt="0"/>
      <dgm:spPr/>
    </dgm:pt>
    <dgm:pt modelId="{5D756680-B66E-4018-9015-426D536C2B09}" type="pres">
      <dgm:prSet presAssocID="{726F2128-1687-4310-B1BC-EEA10BE0C635}" presName="Name64" presStyleLbl="parChTrans1D3" presStyleIdx="7" presStyleCnt="8"/>
      <dgm:spPr/>
    </dgm:pt>
    <dgm:pt modelId="{41563544-2CAA-4EB6-9A6F-E4955B8AC093}" type="pres">
      <dgm:prSet presAssocID="{510054F8-83CE-4542-A161-5A7417068605}" presName="hierRoot2" presStyleCnt="0">
        <dgm:presLayoutVars>
          <dgm:hierBranch val="init"/>
        </dgm:presLayoutVars>
      </dgm:prSet>
      <dgm:spPr/>
    </dgm:pt>
    <dgm:pt modelId="{C275C20B-55CF-4CE1-9971-3EAF9C54E7B5}" type="pres">
      <dgm:prSet presAssocID="{510054F8-83CE-4542-A161-5A7417068605}" presName="rootComposite" presStyleCnt="0"/>
      <dgm:spPr/>
    </dgm:pt>
    <dgm:pt modelId="{1B0B4559-7688-43A4-8025-6F82130C11EB}" type="pres">
      <dgm:prSet presAssocID="{510054F8-83CE-4542-A161-5A7417068605}" presName="rootText" presStyleLbl="node3" presStyleIdx="7" presStyleCnt="8" custScaleX="158086">
        <dgm:presLayoutVars>
          <dgm:chPref val="3"/>
        </dgm:presLayoutVars>
      </dgm:prSet>
      <dgm:spPr/>
    </dgm:pt>
    <dgm:pt modelId="{12A11D33-87B2-49DA-85E9-17C5515ED258}" type="pres">
      <dgm:prSet presAssocID="{510054F8-83CE-4542-A161-5A7417068605}" presName="rootConnector" presStyleLbl="node3" presStyleIdx="7" presStyleCnt="8"/>
      <dgm:spPr/>
    </dgm:pt>
    <dgm:pt modelId="{E8BF64C0-58BA-4D66-8768-C242382F703C}" type="pres">
      <dgm:prSet presAssocID="{510054F8-83CE-4542-A161-5A7417068605}" presName="hierChild4" presStyleCnt="0"/>
      <dgm:spPr/>
    </dgm:pt>
    <dgm:pt modelId="{89FA26B5-3FB4-45CC-9511-9FA648D248E7}" type="pres">
      <dgm:prSet presAssocID="{510054F8-83CE-4542-A161-5A7417068605}" presName="hierChild5" presStyleCnt="0"/>
      <dgm:spPr/>
    </dgm:pt>
    <dgm:pt modelId="{653D608D-0102-4CEC-B2F8-7089CA5B4AA4}" type="pres">
      <dgm:prSet presAssocID="{2C6F430F-7D66-4C73-84DB-E7F702FB7552}" presName="hierChild5" presStyleCnt="0"/>
      <dgm:spPr/>
    </dgm:pt>
    <dgm:pt modelId="{0A2D8EC8-0037-48B6-9170-6B9163AA33EE}" type="pres">
      <dgm:prSet presAssocID="{923D5BEB-FA3C-4637-832D-0B1C63ED470F}" presName="hierChild3" presStyleCnt="0"/>
      <dgm:spPr/>
    </dgm:pt>
  </dgm:ptLst>
  <dgm:cxnLst>
    <dgm:cxn modelId="{0A806501-B0D9-4B56-8495-99441B32C0FF}" type="presOf" srcId="{EFFDDA06-5555-4EE2-B1F1-1BA5582C903F}" destId="{359DD331-76E0-4DBD-BC87-23CAC26D9446}" srcOrd="0" destOrd="0" presId="urn:microsoft.com/office/officeart/2009/3/layout/HorizontalOrganizationChart"/>
    <dgm:cxn modelId="{CD817C04-7190-4AFC-8F64-6564E2144C46}" type="presOf" srcId="{AB7CCCB6-18DC-434D-8627-50B58EB40E6D}" destId="{D392208D-89F4-4FAC-A3C3-89D2DCF60777}" srcOrd="0" destOrd="0" presId="urn:microsoft.com/office/officeart/2009/3/layout/HorizontalOrganizationChart"/>
    <dgm:cxn modelId="{4838E913-53E1-4217-B0A2-4A0E23710A47}" type="presOf" srcId="{44A06410-FB99-4189-A058-21C3AC874B9A}" destId="{7612CA54-10AB-4F59-A759-C53938307E55}" srcOrd="0" destOrd="0" presId="urn:microsoft.com/office/officeart/2009/3/layout/HorizontalOrganizationChart"/>
    <dgm:cxn modelId="{7372E61F-7729-4C06-867C-2D993E483573}" type="presOf" srcId="{58BCCFE0-DE6C-4239-B025-70C44AD11D99}" destId="{00DA53F1-1EBD-446A-B957-E73C5048B3CA}" srcOrd="0" destOrd="0" presId="urn:microsoft.com/office/officeart/2009/3/layout/HorizontalOrganizationChart"/>
    <dgm:cxn modelId="{4D927320-E402-4DA4-A441-C733A630E591}" type="presOf" srcId="{69889F8F-86CF-45A5-828A-BAE0209309DD}" destId="{C36857B2-3BB2-4B39-8754-73207211C997}" srcOrd="0" destOrd="0" presId="urn:microsoft.com/office/officeart/2009/3/layout/HorizontalOrganizationChart"/>
    <dgm:cxn modelId="{C16F9820-C8BD-44B9-956C-0D90C56D4CE9}" type="presOf" srcId="{07B2E74F-BC0A-4BE4-99E7-FA07BD929557}" destId="{B440EF89-1AB0-4B81-AA9E-B5C57542A9CB}" srcOrd="0" destOrd="0" presId="urn:microsoft.com/office/officeart/2009/3/layout/HorizontalOrganizationChart"/>
    <dgm:cxn modelId="{83BB6C23-9775-4245-A46D-DBE76F25F076}" type="presOf" srcId="{30B92E40-6E79-4057-B49E-97601087A3DB}" destId="{8F85138C-3733-4823-8BB0-9C8DB115C673}" srcOrd="1" destOrd="0" presId="urn:microsoft.com/office/officeart/2009/3/layout/HorizontalOrganizationChart"/>
    <dgm:cxn modelId="{A833E225-F009-4CE9-8D3B-8C68D1E8C6B4}" type="presOf" srcId="{C9286403-84C7-4C26-8125-50643BBD6179}" destId="{6AB47D12-99D5-4CD2-8969-F7705766B387}" srcOrd="1" destOrd="0" presId="urn:microsoft.com/office/officeart/2009/3/layout/HorizontalOrganizationChart"/>
    <dgm:cxn modelId="{B6282628-E853-4F10-B72A-BB5FC72548E1}" srcId="{C9286403-84C7-4C26-8125-50643BBD6179}" destId="{DB23E36D-7B14-4489-A4B4-43BCA01E0039}" srcOrd="0" destOrd="0" parTransId="{5DFEE9B4-A6BC-4B62-B5D9-D73E181DDD49}" sibTransId="{C70C38E1-7FEE-4E97-8AFA-CF0F1A100019}"/>
    <dgm:cxn modelId="{1E69C82A-1ED9-4DEA-A2B3-10E528D36146}" type="presOf" srcId="{83E84ABF-D159-4C70-9601-6F774BE59E0B}" destId="{B40A94AC-1AA2-40A5-A0B6-D30A6363D074}" srcOrd="0" destOrd="0" presId="urn:microsoft.com/office/officeart/2009/3/layout/HorizontalOrganizationChart"/>
    <dgm:cxn modelId="{2739392B-BB40-4629-85B5-6709863D5ED2}" type="presOf" srcId="{DB23E36D-7B14-4489-A4B4-43BCA01E0039}" destId="{EBE07854-C417-4978-A626-8F074C6CA22F}" srcOrd="0" destOrd="0" presId="urn:microsoft.com/office/officeart/2009/3/layout/HorizontalOrganizationChart"/>
    <dgm:cxn modelId="{032D6331-2710-4888-B324-323124C04C32}" srcId="{923D5BEB-FA3C-4637-832D-0B1C63ED470F}" destId="{08A80F88-9F06-4264-9F19-AB67D50905E7}" srcOrd="1" destOrd="0" parTransId="{FFF3A58A-CFC7-4575-BB99-BB7A5CA56678}" sibTransId="{D568DA2B-636E-491E-BB03-56E65E10AA91}"/>
    <dgm:cxn modelId="{17C79231-B062-4757-8760-0AD024577890}" type="presOf" srcId="{88E29D05-A84E-4859-A1EB-C82BAD7154A1}" destId="{182340D8-EEDE-47A1-B687-B10810C4582F}" srcOrd="0" destOrd="0" presId="urn:microsoft.com/office/officeart/2009/3/layout/HorizontalOrganizationChart"/>
    <dgm:cxn modelId="{BE1E6234-2990-4529-9DA8-BEBAAC91FC8D}" type="presOf" srcId="{EFFDDA06-5555-4EE2-B1F1-1BA5582C903F}" destId="{74E2E042-228D-4565-8D4C-1FA67071A8D4}" srcOrd="1" destOrd="0" presId="urn:microsoft.com/office/officeart/2009/3/layout/HorizontalOrganizationChart"/>
    <dgm:cxn modelId="{1C2B383C-A744-4568-A00C-17280B751BD8}" type="presOf" srcId="{DB23E36D-7B14-4489-A4B4-43BCA01E0039}" destId="{8FD6BAE6-7E85-4F3B-B274-2D54AFADC8FC}" srcOrd="1" destOrd="0" presId="urn:microsoft.com/office/officeart/2009/3/layout/HorizontalOrganizationChart"/>
    <dgm:cxn modelId="{FB215142-2DB1-4C13-B9AE-417E27A7607F}" type="presOf" srcId="{2C6F430F-7D66-4C73-84DB-E7F702FB7552}" destId="{B3E5E4B6-202A-4349-8D9D-C1968EA7E231}" srcOrd="0" destOrd="0" presId="urn:microsoft.com/office/officeart/2009/3/layout/HorizontalOrganizationChart"/>
    <dgm:cxn modelId="{E716CF44-DE90-469A-BBEE-2A66B09CB536}" type="presOf" srcId="{5DFEE9B4-A6BC-4B62-B5D9-D73E181DDD49}" destId="{7110B1E7-7A20-4DB6-B93B-94CEDD4EE5AD}" srcOrd="0" destOrd="0" presId="urn:microsoft.com/office/officeart/2009/3/layout/HorizontalOrganizationChart"/>
    <dgm:cxn modelId="{0D5C0765-A67D-4702-AA38-E8B624D15A70}" srcId="{C9286403-84C7-4C26-8125-50643BBD6179}" destId="{F842BD31-B546-4B53-A8ED-743BB0854119}" srcOrd="1" destOrd="0" parTransId="{570BC49D-15B3-424C-A13D-C0389798AC22}" sibTransId="{659A53F6-20E7-44B0-8267-F266257F2900}"/>
    <dgm:cxn modelId="{4797254B-F530-4E99-8B17-F4C04855FDDF}" type="presOf" srcId="{9B7E7427-69B9-46C7-90DD-87A01C70E8B3}" destId="{67339D8C-8E27-462A-9FA4-81624FAD95E2}" srcOrd="1" destOrd="0" presId="urn:microsoft.com/office/officeart/2009/3/layout/HorizontalOrganizationChart"/>
    <dgm:cxn modelId="{1C91BE4C-8E77-4BE3-A6F3-81B50683267F}" type="presOf" srcId="{2C6F430F-7D66-4C73-84DB-E7F702FB7552}" destId="{4F68A3ED-E296-4EE9-B7B6-AF817A1D5F8E}" srcOrd="1" destOrd="0" presId="urn:microsoft.com/office/officeart/2009/3/layout/HorizontalOrganizationChart"/>
    <dgm:cxn modelId="{3CE84A73-1CCC-4AED-A6D0-AE237C80E783}" type="presOf" srcId="{AC25E6D8-9136-4FFC-BF31-F5B6F9AC2E6D}" destId="{E6C4C7C5-0C01-49DD-89C8-CDFC5FB76503}" srcOrd="0" destOrd="0" presId="urn:microsoft.com/office/officeart/2009/3/layout/HorizontalOrganizationChart"/>
    <dgm:cxn modelId="{F7B5A373-06A4-4025-9D29-07386FDD9478}" srcId="{CA271C32-BC1C-4DD2-8A0E-55FDEBDFC771}" destId="{923D5BEB-FA3C-4637-832D-0B1C63ED470F}" srcOrd="1" destOrd="0" parTransId="{6E141487-EBC6-42E0-ABF2-9ACD609116E7}" sibTransId="{95BD3E31-0094-4092-9B01-AD3818EFD33A}"/>
    <dgm:cxn modelId="{1A3C0654-B1C0-4E8D-9262-F7C750905027}" type="presOf" srcId="{08A80F88-9F06-4264-9F19-AB67D50905E7}" destId="{D9AEED57-AFAC-4A3B-87D5-068C470BA823}" srcOrd="1" destOrd="0" presId="urn:microsoft.com/office/officeart/2009/3/layout/HorizontalOrganizationChart"/>
    <dgm:cxn modelId="{467E9256-66AD-4B46-92E8-6EE28EC999CA}" type="presOf" srcId="{83E84ABF-D159-4C70-9601-6F774BE59E0B}" destId="{4682E37F-B35A-469F-8C24-772AD2DF005D}" srcOrd="1" destOrd="0" presId="urn:microsoft.com/office/officeart/2009/3/layout/HorizontalOrganizationChart"/>
    <dgm:cxn modelId="{DB4CDB56-62E9-460F-B867-7CC4472EF391}" type="presOf" srcId="{F842BD31-B546-4B53-A8ED-743BB0854119}" destId="{61A6A07D-E97E-4DE4-ADA7-A980F1F19345}" srcOrd="1" destOrd="0" presId="urn:microsoft.com/office/officeart/2009/3/layout/HorizontalOrganizationChart"/>
    <dgm:cxn modelId="{6B151E77-B92A-4D7B-8D32-6B594C79761C}" srcId="{F842BD31-B546-4B53-A8ED-743BB0854119}" destId="{F7577878-EE03-462A-8B87-284A9A11A6F6}" srcOrd="0" destOrd="0" parTransId="{07B2E74F-BC0A-4BE4-99E7-FA07BD929557}" sibTransId="{5FC5F99A-CCDD-46D5-9BB9-EDE852E3F62C}"/>
    <dgm:cxn modelId="{D60FE559-81B1-4ECA-82A6-0CD09099F73D}" type="presOf" srcId="{C9286403-84C7-4C26-8125-50643BBD6179}" destId="{4D38AC5F-B08F-4BD3-BDEC-54842B1F04A1}" srcOrd="0" destOrd="0" presId="urn:microsoft.com/office/officeart/2009/3/layout/HorizontalOrganizationChart"/>
    <dgm:cxn modelId="{E4CA207A-2BBA-4C64-9ED8-1ADE6704218F}" type="presOf" srcId="{570BC49D-15B3-424C-A13D-C0389798AC22}" destId="{8253BB25-77C3-4AF6-AA83-D541535FE3ED}" srcOrd="0" destOrd="0" presId="urn:microsoft.com/office/officeart/2009/3/layout/HorizontalOrganizationChart"/>
    <dgm:cxn modelId="{DBBE1E7B-2769-4383-8ACE-E6CCB0B64362}" type="presOf" srcId="{AB7CCCB6-18DC-434D-8627-50B58EB40E6D}" destId="{A846FFB2-0AEB-4475-A9DD-2D20943EF68F}" srcOrd="1" destOrd="0" presId="urn:microsoft.com/office/officeart/2009/3/layout/HorizontalOrganizationChart"/>
    <dgm:cxn modelId="{4D975585-A282-4B5D-90C0-AF304CECFC94}" srcId="{2C6F430F-7D66-4C73-84DB-E7F702FB7552}" destId="{83E84ABF-D159-4C70-9601-6F774BE59E0B}" srcOrd="0" destOrd="0" parTransId="{69889F8F-86CF-45A5-828A-BAE0209309DD}" sibTransId="{71A78AA8-CC83-4067-B186-D4EF86BF6B2B}"/>
    <dgm:cxn modelId="{019BFD8C-3CD9-45A8-AF45-AC829EE1487A}" type="presOf" srcId="{9B7E7427-69B9-46C7-90DD-87A01C70E8B3}" destId="{6280A2F6-A8D9-4C27-83A5-13D5AAAEFA89}" srcOrd="0" destOrd="0" presId="urn:microsoft.com/office/officeart/2009/3/layout/HorizontalOrganizationChart"/>
    <dgm:cxn modelId="{C391AE90-A75A-4ACE-B932-486F88EAFAB8}" srcId="{2C6F430F-7D66-4C73-84DB-E7F702FB7552}" destId="{510054F8-83CE-4542-A161-5A7417068605}" srcOrd="1" destOrd="0" parTransId="{726F2128-1687-4310-B1BC-EEA10BE0C635}" sibTransId="{20C11123-282C-4487-88DE-26640FCBDF61}"/>
    <dgm:cxn modelId="{6743EC91-8BE5-4745-9533-AC94300D8842}" type="presOf" srcId="{726F2128-1687-4310-B1BC-EEA10BE0C635}" destId="{5D756680-B66E-4018-9015-426D536C2B09}" srcOrd="0" destOrd="0" presId="urn:microsoft.com/office/officeart/2009/3/layout/HorizontalOrganizationChart"/>
    <dgm:cxn modelId="{A1989093-760F-41F1-BA42-709C84C63021}" srcId="{923D5BEB-FA3C-4637-832D-0B1C63ED470F}" destId="{F52EBF86-5B7C-4C47-B324-AF9F74687C90}" srcOrd="0" destOrd="0" parTransId="{88E29D05-A84E-4859-A1EB-C82BAD7154A1}" sibTransId="{578030AE-DC98-4A98-8FBE-D628A42BCCE9}"/>
    <dgm:cxn modelId="{E77C6095-D3A4-4030-B76E-AE3652D6D733}" type="presOf" srcId="{F52EBF86-5B7C-4C47-B324-AF9F74687C90}" destId="{0BB431FA-498E-48C5-98EF-5F95E3DCBDA9}" srcOrd="0" destOrd="0" presId="urn:microsoft.com/office/officeart/2009/3/layout/HorizontalOrganizationChart"/>
    <dgm:cxn modelId="{AEEC8797-97D5-4318-B8A7-CD5480B4E46C}" type="presOf" srcId="{83CE739F-9DA5-423C-AB05-C934D8A237B8}" destId="{C2702F82-0522-4800-B7A3-A7524165E2ED}" srcOrd="0" destOrd="0" presId="urn:microsoft.com/office/officeart/2009/3/layout/HorizontalOrganizationChart"/>
    <dgm:cxn modelId="{687C839B-3B9E-4526-A784-484B1F536102}" srcId="{F52EBF86-5B7C-4C47-B324-AF9F74687C90}" destId="{EFFDDA06-5555-4EE2-B1F1-1BA5582C903F}" srcOrd="0" destOrd="0" parTransId="{44A06410-FB99-4189-A058-21C3AC874B9A}" sibTransId="{A299486A-4B7C-44C6-8AD5-F55CBFCB628A}"/>
    <dgm:cxn modelId="{458C98A1-29BF-4DA6-A6A0-725A565A5ACA}" type="presOf" srcId="{F7577878-EE03-462A-8B87-284A9A11A6F6}" destId="{06622949-921D-448A-8873-1F0D5E44F930}" srcOrd="1" destOrd="0" presId="urn:microsoft.com/office/officeart/2009/3/layout/HorizontalOrganizationChart"/>
    <dgm:cxn modelId="{E50669A4-4463-46D0-A287-30926035C53E}" type="presOf" srcId="{08A80F88-9F06-4264-9F19-AB67D50905E7}" destId="{E7ED6367-19A3-40F7-89FC-07F27F8F42F2}" srcOrd="0" destOrd="0" presId="urn:microsoft.com/office/officeart/2009/3/layout/HorizontalOrganizationChart"/>
    <dgm:cxn modelId="{127BC7AB-8459-428B-B6EB-6E968B44BC77}" type="presOf" srcId="{30B92E40-6E79-4057-B49E-97601087A3DB}" destId="{E49A294A-0ADB-4FBC-854D-10F4F09F5CC7}" srcOrd="0" destOrd="0" presId="urn:microsoft.com/office/officeart/2009/3/layout/HorizontalOrganizationChart"/>
    <dgm:cxn modelId="{A5C0BDAC-71F9-4CAC-9A3F-BFD6F7CFD698}" type="presOf" srcId="{F52EBF86-5B7C-4C47-B324-AF9F74687C90}" destId="{5181EED6-B8AE-4E93-93E6-9A1BEB4715C8}" srcOrd="1" destOrd="0" presId="urn:microsoft.com/office/officeart/2009/3/layout/HorizontalOrganizationChart"/>
    <dgm:cxn modelId="{B9E413B1-0F72-4B0C-83C3-1B19293C024F}" type="presOf" srcId="{AC25E6D8-9136-4FFC-BF31-F5B6F9AC2E6D}" destId="{9C530699-353F-415F-816F-F9089995F876}" srcOrd="1" destOrd="0" presId="urn:microsoft.com/office/officeart/2009/3/layout/HorizontalOrganizationChart"/>
    <dgm:cxn modelId="{BF18B5B2-1B38-4580-9219-B2D1BACFB90D}" srcId="{923D5BEB-FA3C-4637-832D-0B1C63ED470F}" destId="{2C6F430F-7D66-4C73-84DB-E7F702FB7552}" srcOrd="2" destOrd="0" parTransId="{58BCCFE0-DE6C-4239-B025-70C44AD11D99}" sibTransId="{9CB43F53-90EC-47A4-B56D-85C08A9FCCB0}"/>
    <dgm:cxn modelId="{57E6ABB4-5A1F-447F-9D36-FB97E505F711}" type="presOf" srcId="{FFF3A58A-CFC7-4575-BB99-BB7A5CA56678}" destId="{1BBB4C46-1E77-4C01-8DDB-4AEB6E39F44F}" srcOrd="0" destOrd="0" presId="urn:microsoft.com/office/officeart/2009/3/layout/HorizontalOrganizationChart"/>
    <dgm:cxn modelId="{F19EA1B5-7523-4CE2-9E2F-12EB31663D0D}" srcId="{DB23E36D-7B14-4489-A4B4-43BCA01E0039}" destId="{AC25E6D8-9136-4FFC-BF31-F5B6F9AC2E6D}" srcOrd="0" destOrd="0" parTransId="{4E7F50DC-AAF6-4F51-AB69-FD4E7E5BB97B}" sibTransId="{11C10BB3-162E-4961-9BB1-6C5A04E0B8E1}"/>
    <dgm:cxn modelId="{FF9514B6-47FA-4FBF-8120-A1441DCA6C15}" type="presOf" srcId="{923D5BEB-FA3C-4637-832D-0B1C63ED470F}" destId="{31481B1F-5214-4B53-AD93-67E087CD5ABD}" srcOrd="0" destOrd="0" presId="urn:microsoft.com/office/officeart/2009/3/layout/HorizontalOrganizationChart"/>
    <dgm:cxn modelId="{29488DB8-F415-4501-B8E5-C026A31B5011}" type="presOf" srcId="{F7577878-EE03-462A-8B87-284A9A11A6F6}" destId="{FFA0A71C-10E2-4057-886C-1A67DE119BDD}" srcOrd="0" destOrd="0" presId="urn:microsoft.com/office/officeart/2009/3/layout/HorizontalOrganizationChart"/>
    <dgm:cxn modelId="{CE0A9DC2-3B18-402D-B112-F5DAC955C5D8}" type="presOf" srcId="{CA271C32-BC1C-4DD2-8A0E-55FDEBDFC771}" destId="{D1556A0F-FA82-4507-A1FE-CDDC131CB755}" srcOrd="0" destOrd="0" presId="urn:microsoft.com/office/officeart/2009/3/layout/HorizontalOrganizationChart"/>
    <dgm:cxn modelId="{F7EA5CCD-9830-41DE-A841-872568B25BE8}" type="presOf" srcId="{510054F8-83CE-4542-A161-5A7417068605}" destId="{1B0B4559-7688-43A4-8025-6F82130C11EB}" srcOrd="0" destOrd="0" presId="urn:microsoft.com/office/officeart/2009/3/layout/HorizontalOrganizationChart"/>
    <dgm:cxn modelId="{EB3007D7-25F4-4F1B-9018-90904F91349E}" type="presOf" srcId="{4E7F50DC-AAF6-4F51-AB69-FD4E7E5BB97B}" destId="{45F58AE2-9D12-470E-8614-98682459CBC2}" srcOrd="0" destOrd="0" presId="urn:microsoft.com/office/officeart/2009/3/layout/HorizontalOrganizationChart"/>
    <dgm:cxn modelId="{0584B4DA-7ACC-4430-B388-E953B375555C}" srcId="{DB23E36D-7B14-4489-A4B4-43BCA01E0039}" destId="{30B92E40-6E79-4057-B49E-97601087A3DB}" srcOrd="2" destOrd="0" parTransId="{83CE739F-9DA5-423C-AB05-C934D8A237B8}" sibTransId="{85C33260-568E-4480-A092-EEA69B9FBB62}"/>
    <dgm:cxn modelId="{32AE2CDB-8144-4172-BB55-83B261B6D1E7}" type="presOf" srcId="{5C716CEE-905B-4388-94B0-0534401E8335}" destId="{BD5E5C18-36C1-49F4-B20E-C4D0094BC311}" srcOrd="0" destOrd="0" presId="urn:microsoft.com/office/officeart/2009/3/layout/HorizontalOrganizationChart"/>
    <dgm:cxn modelId="{526A7BDE-0FCC-454F-BE57-37991C159C4E}" srcId="{CA271C32-BC1C-4DD2-8A0E-55FDEBDFC771}" destId="{C9286403-84C7-4C26-8125-50643BBD6179}" srcOrd="0" destOrd="0" parTransId="{7028AD8F-ECE0-40D4-A268-3B1627B37A7F}" sibTransId="{66702932-8205-4157-BD3E-7E23A3E5E9EB}"/>
    <dgm:cxn modelId="{B8F5E7E9-5430-42D4-95D1-D2A21983FB6B}" type="presOf" srcId="{510054F8-83CE-4542-A161-5A7417068605}" destId="{12A11D33-87B2-49DA-85E9-17C5515ED258}" srcOrd="1" destOrd="0" presId="urn:microsoft.com/office/officeart/2009/3/layout/HorizontalOrganizationChart"/>
    <dgm:cxn modelId="{25D9CBEE-A3CB-4014-A705-E322CB95AB46}" type="presOf" srcId="{E7EF4917-C06C-42D2-BD1C-7139A98FC3F1}" destId="{1DBF047C-8E26-4304-9B41-5FFE4A979C6C}" srcOrd="0" destOrd="0" presId="urn:microsoft.com/office/officeart/2009/3/layout/HorizontalOrganizationChart"/>
    <dgm:cxn modelId="{695141F1-9DA3-4384-A731-847186A1A061}" type="presOf" srcId="{F842BD31-B546-4B53-A8ED-743BB0854119}" destId="{CFB4BCB8-33CC-41A2-A45B-246603E4FA34}" srcOrd="0" destOrd="0" presId="urn:microsoft.com/office/officeart/2009/3/layout/HorizontalOrganizationChart"/>
    <dgm:cxn modelId="{463297F2-16D2-401F-9E69-6818FCE329A8}" type="presOf" srcId="{923D5BEB-FA3C-4637-832D-0B1C63ED470F}" destId="{5BE4F565-D778-482D-A2E6-F506709EFE9D}" srcOrd="1" destOrd="0" presId="urn:microsoft.com/office/officeart/2009/3/layout/HorizontalOrganizationChart"/>
    <dgm:cxn modelId="{906C62F4-B53B-4804-BE69-33AB92F59333}" srcId="{F842BD31-B546-4B53-A8ED-743BB0854119}" destId="{9B7E7427-69B9-46C7-90DD-87A01C70E8B3}" srcOrd="1" destOrd="0" parTransId="{E7EF4917-C06C-42D2-BD1C-7139A98FC3F1}" sibTransId="{8B9F1FD9-F02D-4267-8EF2-D0C4132B5215}"/>
    <dgm:cxn modelId="{1BBBE6F8-56DD-4FFD-BBF8-67E4F18F904C}" srcId="{DB23E36D-7B14-4489-A4B4-43BCA01E0039}" destId="{AB7CCCB6-18DC-434D-8627-50B58EB40E6D}" srcOrd="1" destOrd="0" parTransId="{5C716CEE-905B-4388-94B0-0534401E8335}" sibTransId="{FC63CD3A-B3BE-4EB1-B9C8-52C841E90AEC}"/>
    <dgm:cxn modelId="{A395DA24-CC6C-47A2-866B-AB5F8D8374DC}" type="presParOf" srcId="{D1556A0F-FA82-4507-A1FE-CDDC131CB755}" destId="{C0A76F53-F119-41D7-A192-1F8507720315}" srcOrd="0" destOrd="0" presId="urn:microsoft.com/office/officeart/2009/3/layout/HorizontalOrganizationChart"/>
    <dgm:cxn modelId="{2D2D96F9-4AB2-4466-B812-CB490F5DAF08}" type="presParOf" srcId="{C0A76F53-F119-41D7-A192-1F8507720315}" destId="{A8582E71-64D1-42C1-BE12-A9FC20D9A6B2}" srcOrd="0" destOrd="0" presId="urn:microsoft.com/office/officeart/2009/3/layout/HorizontalOrganizationChart"/>
    <dgm:cxn modelId="{BBFC8B9B-42F2-47D4-AF0B-B51B3BCCDEA8}" type="presParOf" srcId="{A8582E71-64D1-42C1-BE12-A9FC20D9A6B2}" destId="{4D38AC5F-B08F-4BD3-BDEC-54842B1F04A1}" srcOrd="0" destOrd="0" presId="urn:microsoft.com/office/officeart/2009/3/layout/HorizontalOrganizationChart"/>
    <dgm:cxn modelId="{A1B3C5FB-7ADE-4E46-A2F6-891A25E17558}" type="presParOf" srcId="{A8582E71-64D1-42C1-BE12-A9FC20D9A6B2}" destId="{6AB47D12-99D5-4CD2-8969-F7705766B387}" srcOrd="1" destOrd="0" presId="urn:microsoft.com/office/officeart/2009/3/layout/HorizontalOrganizationChart"/>
    <dgm:cxn modelId="{7EBBC149-F3C5-4971-AA96-8E583C141B3F}" type="presParOf" srcId="{C0A76F53-F119-41D7-A192-1F8507720315}" destId="{0E789634-3E5C-4106-BCBF-B98EAF2FB73C}" srcOrd="1" destOrd="0" presId="urn:microsoft.com/office/officeart/2009/3/layout/HorizontalOrganizationChart"/>
    <dgm:cxn modelId="{BF6042B9-1111-4F17-BA0D-6885E408ADAC}" type="presParOf" srcId="{0E789634-3E5C-4106-BCBF-B98EAF2FB73C}" destId="{7110B1E7-7A20-4DB6-B93B-94CEDD4EE5AD}" srcOrd="0" destOrd="0" presId="urn:microsoft.com/office/officeart/2009/3/layout/HorizontalOrganizationChart"/>
    <dgm:cxn modelId="{F3B149BA-33F7-4840-9F87-D470C582D602}" type="presParOf" srcId="{0E789634-3E5C-4106-BCBF-B98EAF2FB73C}" destId="{6ACD455E-B196-4DC7-9784-399F0C859F55}" srcOrd="1" destOrd="0" presId="urn:microsoft.com/office/officeart/2009/3/layout/HorizontalOrganizationChart"/>
    <dgm:cxn modelId="{BB037A21-2E45-48E9-8C50-25399EEA7DCD}" type="presParOf" srcId="{6ACD455E-B196-4DC7-9784-399F0C859F55}" destId="{F6A8588C-7609-4B9E-8F1F-57C031916CF0}" srcOrd="0" destOrd="0" presId="urn:microsoft.com/office/officeart/2009/3/layout/HorizontalOrganizationChart"/>
    <dgm:cxn modelId="{6E9C8A51-8250-4B06-BAF8-AB83115A84D1}" type="presParOf" srcId="{F6A8588C-7609-4B9E-8F1F-57C031916CF0}" destId="{EBE07854-C417-4978-A626-8F074C6CA22F}" srcOrd="0" destOrd="0" presId="urn:microsoft.com/office/officeart/2009/3/layout/HorizontalOrganizationChart"/>
    <dgm:cxn modelId="{2724A552-E9DC-4FDE-9F8E-6294CFC89267}" type="presParOf" srcId="{F6A8588C-7609-4B9E-8F1F-57C031916CF0}" destId="{8FD6BAE6-7E85-4F3B-B274-2D54AFADC8FC}" srcOrd="1" destOrd="0" presId="urn:microsoft.com/office/officeart/2009/3/layout/HorizontalOrganizationChart"/>
    <dgm:cxn modelId="{1098A5FF-BAC8-4834-8D83-C4A8F44403AC}" type="presParOf" srcId="{6ACD455E-B196-4DC7-9784-399F0C859F55}" destId="{C330CF22-425C-4CBB-BD1D-CD8E8542CF73}" srcOrd="1" destOrd="0" presId="urn:microsoft.com/office/officeart/2009/3/layout/HorizontalOrganizationChart"/>
    <dgm:cxn modelId="{635A3E91-1394-4A09-A27C-ED1C444C02FF}" type="presParOf" srcId="{C330CF22-425C-4CBB-BD1D-CD8E8542CF73}" destId="{45F58AE2-9D12-470E-8614-98682459CBC2}" srcOrd="0" destOrd="0" presId="urn:microsoft.com/office/officeart/2009/3/layout/HorizontalOrganizationChart"/>
    <dgm:cxn modelId="{6D827778-C24D-4427-81D3-857141F5180D}" type="presParOf" srcId="{C330CF22-425C-4CBB-BD1D-CD8E8542CF73}" destId="{DC42A6B0-10EF-4172-84F1-F21D13C221EB}" srcOrd="1" destOrd="0" presId="urn:microsoft.com/office/officeart/2009/3/layout/HorizontalOrganizationChart"/>
    <dgm:cxn modelId="{A8959EBB-7991-4533-9FA8-F127AD31D789}" type="presParOf" srcId="{DC42A6B0-10EF-4172-84F1-F21D13C221EB}" destId="{8254BBC7-980F-4A30-9A9C-A4AF272AD8D1}" srcOrd="0" destOrd="0" presId="urn:microsoft.com/office/officeart/2009/3/layout/HorizontalOrganizationChart"/>
    <dgm:cxn modelId="{FCBA02C6-E394-4CB6-8755-C5D3D19D3B6E}" type="presParOf" srcId="{8254BBC7-980F-4A30-9A9C-A4AF272AD8D1}" destId="{E6C4C7C5-0C01-49DD-89C8-CDFC5FB76503}" srcOrd="0" destOrd="0" presId="urn:microsoft.com/office/officeart/2009/3/layout/HorizontalOrganizationChart"/>
    <dgm:cxn modelId="{6394FF18-1126-49A8-8D36-90F267613B1A}" type="presParOf" srcId="{8254BBC7-980F-4A30-9A9C-A4AF272AD8D1}" destId="{9C530699-353F-415F-816F-F9089995F876}" srcOrd="1" destOrd="0" presId="urn:microsoft.com/office/officeart/2009/3/layout/HorizontalOrganizationChart"/>
    <dgm:cxn modelId="{B534ED0B-821C-4F59-8717-DE63D517F70F}" type="presParOf" srcId="{DC42A6B0-10EF-4172-84F1-F21D13C221EB}" destId="{69D7D6B2-E952-4E37-9A8B-420DE529E79D}" srcOrd="1" destOrd="0" presId="urn:microsoft.com/office/officeart/2009/3/layout/HorizontalOrganizationChart"/>
    <dgm:cxn modelId="{8A91C945-D491-4F95-AA10-5A31ED000CD0}" type="presParOf" srcId="{DC42A6B0-10EF-4172-84F1-F21D13C221EB}" destId="{152522E4-929E-4136-B257-46A954CF4C6D}" srcOrd="2" destOrd="0" presId="urn:microsoft.com/office/officeart/2009/3/layout/HorizontalOrganizationChart"/>
    <dgm:cxn modelId="{4A7405D9-B4CC-4245-A6DB-487CC39B0C6F}" type="presParOf" srcId="{C330CF22-425C-4CBB-BD1D-CD8E8542CF73}" destId="{BD5E5C18-36C1-49F4-B20E-C4D0094BC311}" srcOrd="2" destOrd="0" presId="urn:microsoft.com/office/officeart/2009/3/layout/HorizontalOrganizationChart"/>
    <dgm:cxn modelId="{AAEE4A4D-464D-4772-ADB8-F3515B1D0EC7}" type="presParOf" srcId="{C330CF22-425C-4CBB-BD1D-CD8E8542CF73}" destId="{1C760F84-4CA8-4E65-A3B4-E16C68681B25}" srcOrd="3" destOrd="0" presId="urn:microsoft.com/office/officeart/2009/3/layout/HorizontalOrganizationChart"/>
    <dgm:cxn modelId="{5ABA83CE-AAE7-4B66-B80C-D24E59922750}" type="presParOf" srcId="{1C760F84-4CA8-4E65-A3B4-E16C68681B25}" destId="{54EC23B4-E53B-4B45-9D79-8E60E3770517}" srcOrd="0" destOrd="0" presId="urn:microsoft.com/office/officeart/2009/3/layout/HorizontalOrganizationChart"/>
    <dgm:cxn modelId="{01B4CD80-405B-4D9A-B152-D740ED4DA087}" type="presParOf" srcId="{54EC23B4-E53B-4B45-9D79-8E60E3770517}" destId="{D392208D-89F4-4FAC-A3C3-89D2DCF60777}" srcOrd="0" destOrd="0" presId="urn:microsoft.com/office/officeart/2009/3/layout/HorizontalOrganizationChart"/>
    <dgm:cxn modelId="{335AB549-581E-4E9F-A100-5E2FE0F2D5B0}" type="presParOf" srcId="{54EC23B4-E53B-4B45-9D79-8E60E3770517}" destId="{A846FFB2-0AEB-4475-A9DD-2D20943EF68F}" srcOrd="1" destOrd="0" presId="urn:microsoft.com/office/officeart/2009/3/layout/HorizontalOrganizationChart"/>
    <dgm:cxn modelId="{556B9A8A-95B9-40AC-9966-6E9655DD5F83}" type="presParOf" srcId="{1C760F84-4CA8-4E65-A3B4-E16C68681B25}" destId="{A8C9EE1C-DCEF-4240-BD16-B6DC08B5EDC2}" srcOrd="1" destOrd="0" presId="urn:microsoft.com/office/officeart/2009/3/layout/HorizontalOrganizationChart"/>
    <dgm:cxn modelId="{EA3D2F28-61A8-44EB-AED8-46095CEB1033}" type="presParOf" srcId="{1C760F84-4CA8-4E65-A3B4-E16C68681B25}" destId="{78799438-DF51-4F6F-84EC-4C7322E2F6FA}" srcOrd="2" destOrd="0" presId="urn:microsoft.com/office/officeart/2009/3/layout/HorizontalOrganizationChart"/>
    <dgm:cxn modelId="{E628BB95-3C26-4B9D-9CD2-919C66E26E4D}" type="presParOf" srcId="{C330CF22-425C-4CBB-BD1D-CD8E8542CF73}" destId="{C2702F82-0522-4800-B7A3-A7524165E2ED}" srcOrd="4" destOrd="0" presId="urn:microsoft.com/office/officeart/2009/3/layout/HorizontalOrganizationChart"/>
    <dgm:cxn modelId="{0AFB299D-4819-4827-8EA4-D55E6CEAE020}" type="presParOf" srcId="{C330CF22-425C-4CBB-BD1D-CD8E8542CF73}" destId="{79302267-2A5C-4C83-B4E8-2F8D1A5934FC}" srcOrd="5" destOrd="0" presId="urn:microsoft.com/office/officeart/2009/3/layout/HorizontalOrganizationChart"/>
    <dgm:cxn modelId="{312CA2FA-A4FA-4A19-A524-0023CA69A8F6}" type="presParOf" srcId="{79302267-2A5C-4C83-B4E8-2F8D1A5934FC}" destId="{1DDBAFE2-533F-4B28-8E4E-757F96502CC0}" srcOrd="0" destOrd="0" presId="urn:microsoft.com/office/officeart/2009/3/layout/HorizontalOrganizationChart"/>
    <dgm:cxn modelId="{9E06C3EA-C898-4B74-9151-68C7C0672125}" type="presParOf" srcId="{1DDBAFE2-533F-4B28-8E4E-757F96502CC0}" destId="{E49A294A-0ADB-4FBC-854D-10F4F09F5CC7}" srcOrd="0" destOrd="0" presId="urn:microsoft.com/office/officeart/2009/3/layout/HorizontalOrganizationChart"/>
    <dgm:cxn modelId="{AC95689C-F9A7-4724-9CA2-841A629A8F16}" type="presParOf" srcId="{1DDBAFE2-533F-4B28-8E4E-757F96502CC0}" destId="{8F85138C-3733-4823-8BB0-9C8DB115C673}" srcOrd="1" destOrd="0" presId="urn:microsoft.com/office/officeart/2009/3/layout/HorizontalOrganizationChart"/>
    <dgm:cxn modelId="{666D65AA-651E-40DE-9D92-AC0F5BB577E1}" type="presParOf" srcId="{79302267-2A5C-4C83-B4E8-2F8D1A5934FC}" destId="{1A89F5F1-AD16-46B2-9F36-2D89ECE72937}" srcOrd="1" destOrd="0" presId="urn:microsoft.com/office/officeart/2009/3/layout/HorizontalOrganizationChart"/>
    <dgm:cxn modelId="{16F16FDF-FCB9-4F82-9CD4-7465C4142980}" type="presParOf" srcId="{79302267-2A5C-4C83-B4E8-2F8D1A5934FC}" destId="{A6C2E5C9-D291-498E-BD92-54776DEB05AB}" srcOrd="2" destOrd="0" presId="urn:microsoft.com/office/officeart/2009/3/layout/HorizontalOrganizationChart"/>
    <dgm:cxn modelId="{40A95A5C-2420-4898-84E7-8E9FD7EBDE65}" type="presParOf" srcId="{6ACD455E-B196-4DC7-9784-399F0C859F55}" destId="{09F309AD-DDD7-457C-AB77-E59A2EA43D24}" srcOrd="2" destOrd="0" presId="urn:microsoft.com/office/officeart/2009/3/layout/HorizontalOrganizationChart"/>
    <dgm:cxn modelId="{31235973-EB9F-491B-86A2-661A40B38627}" type="presParOf" srcId="{0E789634-3E5C-4106-BCBF-B98EAF2FB73C}" destId="{8253BB25-77C3-4AF6-AA83-D541535FE3ED}" srcOrd="2" destOrd="0" presId="urn:microsoft.com/office/officeart/2009/3/layout/HorizontalOrganizationChart"/>
    <dgm:cxn modelId="{16127EC5-6DBF-41AF-B727-3008E695D31D}" type="presParOf" srcId="{0E789634-3E5C-4106-BCBF-B98EAF2FB73C}" destId="{B00A797D-A966-48C8-88D2-A892B84FB26B}" srcOrd="3" destOrd="0" presId="urn:microsoft.com/office/officeart/2009/3/layout/HorizontalOrganizationChart"/>
    <dgm:cxn modelId="{2138A313-FA46-4896-982D-ED5973EA61FA}" type="presParOf" srcId="{B00A797D-A966-48C8-88D2-A892B84FB26B}" destId="{8B5E664A-DEBD-4CCA-9DC6-43C2D357D1CD}" srcOrd="0" destOrd="0" presId="urn:microsoft.com/office/officeart/2009/3/layout/HorizontalOrganizationChart"/>
    <dgm:cxn modelId="{DBE4A9FF-0223-4599-9A8F-F45095FAF23B}" type="presParOf" srcId="{8B5E664A-DEBD-4CCA-9DC6-43C2D357D1CD}" destId="{CFB4BCB8-33CC-41A2-A45B-246603E4FA34}" srcOrd="0" destOrd="0" presId="urn:microsoft.com/office/officeart/2009/3/layout/HorizontalOrganizationChart"/>
    <dgm:cxn modelId="{21550918-5DCC-4750-A92D-B91276370C7F}" type="presParOf" srcId="{8B5E664A-DEBD-4CCA-9DC6-43C2D357D1CD}" destId="{61A6A07D-E97E-4DE4-ADA7-A980F1F19345}" srcOrd="1" destOrd="0" presId="urn:microsoft.com/office/officeart/2009/3/layout/HorizontalOrganizationChart"/>
    <dgm:cxn modelId="{803451E4-E1A6-4CEF-8BEF-DD32E68920AE}" type="presParOf" srcId="{B00A797D-A966-48C8-88D2-A892B84FB26B}" destId="{F0D98FCC-AE2F-404B-96B7-9CB98030138E}" srcOrd="1" destOrd="0" presId="urn:microsoft.com/office/officeart/2009/3/layout/HorizontalOrganizationChart"/>
    <dgm:cxn modelId="{11C15001-6B7C-4546-961E-7471F03E814E}" type="presParOf" srcId="{F0D98FCC-AE2F-404B-96B7-9CB98030138E}" destId="{B440EF89-1AB0-4B81-AA9E-B5C57542A9CB}" srcOrd="0" destOrd="0" presId="urn:microsoft.com/office/officeart/2009/3/layout/HorizontalOrganizationChart"/>
    <dgm:cxn modelId="{C2F00E8E-B099-4FC8-BE9F-0CB43EAF4F4E}" type="presParOf" srcId="{F0D98FCC-AE2F-404B-96B7-9CB98030138E}" destId="{1E937A8A-9013-4751-A0BF-B7BCE37B4B7D}" srcOrd="1" destOrd="0" presId="urn:microsoft.com/office/officeart/2009/3/layout/HorizontalOrganizationChart"/>
    <dgm:cxn modelId="{27937D82-155E-42D3-9236-08C49FFB7257}" type="presParOf" srcId="{1E937A8A-9013-4751-A0BF-B7BCE37B4B7D}" destId="{D9159DE9-1663-4D90-B837-3DBCFF963542}" srcOrd="0" destOrd="0" presId="urn:microsoft.com/office/officeart/2009/3/layout/HorizontalOrganizationChart"/>
    <dgm:cxn modelId="{11AC23E4-EC1E-494C-B850-C31D1E86025C}" type="presParOf" srcId="{D9159DE9-1663-4D90-B837-3DBCFF963542}" destId="{FFA0A71C-10E2-4057-886C-1A67DE119BDD}" srcOrd="0" destOrd="0" presId="urn:microsoft.com/office/officeart/2009/3/layout/HorizontalOrganizationChart"/>
    <dgm:cxn modelId="{3C800545-2C83-44C6-A853-11DA3C85FF03}" type="presParOf" srcId="{D9159DE9-1663-4D90-B837-3DBCFF963542}" destId="{06622949-921D-448A-8873-1F0D5E44F930}" srcOrd="1" destOrd="0" presId="urn:microsoft.com/office/officeart/2009/3/layout/HorizontalOrganizationChart"/>
    <dgm:cxn modelId="{F2166324-6844-429E-9781-7995DFC8B3D7}" type="presParOf" srcId="{1E937A8A-9013-4751-A0BF-B7BCE37B4B7D}" destId="{8E683EDC-D1E8-48A0-BE6D-634F75D82928}" srcOrd="1" destOrd="0" presId="urn:microsoft.com/office/officeart/2009/3/layout/HorizontalOrganizationChart"/>
    <dgm:cxn modelId="{26754D77-4074-4A14-BD25-35504B1D7E32}" type="presParOf" srcId="{1E937A8A-9013-4751-A0BF-B7BCE37B4B7D}" destId="{D563B506-CEBE-4DAF-9C99-892BCCA5CEFC}" srcOrd="2" destOrd="0" presId="urn:microsoft.com/office/officeart/2009/3/layout/HorizontalOrganizationChart"/>
    <dgm:cxn modelId="{6DED9E6E-1FFF-4F17-9DFE-E7769E14A90E}" type="presParOf" srcId="{F0D98FCC-AE2F-404B-96B7-9CB98030138E}" destId="{1DBF047C-8E26-4304-9B41-5FFE4A979C6C}" srcOrd="2" destOrd="0" presId="urn:microsoft.com/office/officeart/2009/3/layout/HorizontalOrganizationChart"/>
    <dgm:cxn modelId="{E80C160B-85E4-446B-BE0F-94C3D9A9631D}" type="presParOf" srcId="{F0D98FCC-AE2F-404B-96B7-9CB98030138E}" destId="{5D660186-13DC-4CB0-ADDD-465C0B2FAE5D}" srcOrd="3" destOrd="0" presId="urn:microsoft.com/office/officeart/2009/3/layout/HorizontalOrganizationChart"/>
    <dgm:cxn modelId="{8ABAADBB-E46E-4FC6-8BE6-2B558FBD5B48}" type="presParOf" srcId="{5D660186-13DC-4CB0-ADDD-465C0B2FAE5D}" destId="{63C61B9D-BF81-44BB-B175-B6E460372A82}" srcOrd="0" destOrd="0" presId="urn:microsoft.com/office/officeart/2009/3/layout/HorizontalOrganizationChart"/>
    <dgm:cxn modelId="{53438DC9-EEA3-4654-BF8C-81F4036F28A9}" type="presParOf" srcId="{63C61B9D-BF81-44BB-B175-B6E460372A82}" destId="{6280A2F6-A8D9-4C27-83A5-13D5AAAEFA89}" srcOrd="0" destOrd="0" presId="urn:microsoft.com/office/officeart/2009/3/layout/HorizontalOrganizationChart"/>
    <dgm:cxn modelId="{91C0166C-AFD3-4A12-B8B5-DE92BD936789}" type="presParOf" srcId="{63C61B9D-BF81-44BB-B175-B6E460372A82}" destId="{67339D8C-8E27-462A-9FA4-81624FAD95E2}" srcOrd="1" destOrd="0" presId="urn:microsoft.com/office/officeart/2009/3/layout/HorizontalOrganizationChart"/>
    <dgm:cxn modelId="{2CBB02A7-0CBD-491E-A41E-D376B094CFE9}" type="presParOf" srcId="{5D660186-13DC-4CB0-ADDD-465C0B2FAE5D}" destId="{487064CC-F25C-430C-BDE1-87EF21A98F8F}" srcOrd="1" destOrd="0" presId="urn:microsoft.com/office/officeart/2009/3/layout/HorizontalOrganizationChart"/>
    <dgm:cxn modelId="{14BA2401-85DA-4E68-9771-0DE2ABFCEA44}" type="presParOf" srcId="{5D660186-13DC-4CB0-ADDD-465C0B2FAE5D}" destId="{365E531E-069D-4630-9412-E0059FC37809}" srcOrd="2" destOrd="0" presId="urn:microsoft.com/office/officeart/2009/3/layout/HorizontalOrganizationChart"/>
    <dgm:cxn modelId="{DCF96B97-4A1A-4EA7-85E4-A185F31D910F}" type="presParOf" srcId="{B00A797D-A966-48C8-88D2-A892B84FB26B}" destId="{A940D1DE-9622-407C-B6B3-38FC10765D32}" srcOrd="2" destOrd="0" presId="urn:microsoft.com/office/officeart/2009/3/layout/HorizontalOrganizationChart"/>
    <dgm:cxn modelId="{7E184AD1-0CC9-473A-9871-6113E214D323}" type="presParOf" srcId="{C0A76F53-F119-41D7-A192-1F8507720315}" destId="{5B334463-50F8-4505-B682-FCCA01CA7D82}" srcOrd="2" destOrd="0" presId="urn:microsoft.com/office/officeart/2009/3/layout/HorizontalOrganizationChart"/>
    <dgm:cxn modelId="{816EE53C-93D6-4397-AD24-ECF1213A2E9E}" type="presParOf" srcId="{D1556A0F-FA82-4507-A1FE-CDDC131CB755}" destId="{705D8AA0-B898-4A74-BE69-5835D4F2B87F}" srcOrd="1" destOrd="0" presId="urn:microsoft.com/office/officeart/2009/3/layout/HorizontalOrganizationChart"/>
    <dgm:cxn modelId="{32B97F55-CB66-47A7-8F92-88E67EDB83D2}" type="presParOf" srcId="{705D8AA0-B898-4A74-BE69-5835D4F2B87F}" destId="{B4C3389B-1293-4A89-92D4-1902497052BE}" srcOrd="0" destOrd="0" presId="urn:microsoft.com/office/officeart/2009/3/layout/HorizontalOrganizationChart"/>
    <dgm:cxn modelId="{C3EBCD0A-A5C7-4418-A47A-B453AA310ECC}" type="presParOf" srcId="{B4C3389B-1293-4A89-92D4-1902497052BE}" destId="{31481B1F-5214-4B53-AD93-67E087CD5ABD}" srcOrd="0" destOrd="0" presId="urn:microsoft.com/office/officeart/2009/3/layout/HorizontalOrganizationChart"/>
    <dgm:cxn modelId="{C5B1C347-6BE7-4E66-A7AB-C5C539BDE97A}" type="presParOf" srcId="{B4C3389B-1293-4A89-92D4-1902497052BE}" destId="{5BE4F565-D778-482D-A2E6-F506709EFE9D}" srcOrd="1" destOrd="0" presId="urn:microsoft.com/office/officeart/2009/3/layout/HorizontalOrganizationChart"/>
    <dgm:cxn modelId="{D9107FFB-986E-4580-B593-BEF828D10B4B}" type="presParOf" srcId="{705D8AA0-B898-4A74-BE69-5835D4F2B87F}" destId="{C4F9D8BB-4A48-4FF0-B38A-C4B97E865B18}" srcOrd="1" destOrd="0" presId="urn:microsoft.com/office/officeart/2009/3/layout/HorizontalOrganizationChart"/>
    <dgm:cxn modelId="{638E2C59-AE3A-434B-9C78-136FCE1F3D8B}" type="presParOf" srcId="{C4F9D8BB-4A48-4FF0-B38A-C4B97E865B18}" destId="{182340D8-EEDE-47A1-B687-B10810C4582F}" srcOrd="0" destOrd="0" presId="urn:microsoft.com/office/officeart/2009/3/layout/HorizontalOrganizationChart"/>
    <dgm:cxn modelId="{AC25FD9D-628F-4593-A9AE-347E84B3CFF4}" type="presParOf" srcId="{C4F9D8BB-4A48-4FF0-B38A-C4B97E865B18}" destId="{CE7D924E-E5F1-49B2-A0A8-CA6698B98576}" srcOrd="1" destOrd="0" presId="urn:microsoft.com/office/officeart/2009/3/layout/HorizontalOrganizationChart"/>
    <dgm:cxn modelId="{42FF2EE0-93EE-439F-B745-EA7A1AD334B4}" type="presParOf" srcId="{CE7D924E-E5F1-49B2-A0A8-CA6698B98576}" destId="{F898DCF9-358B-4E64-A74A-938469CD0A19}" srcOrd="0" destOrd="0" presId="urn:microsoft.com/office/officeart/2009/3/layout/HorizontalOrganizationChart"/>
    <dgm:cxn modelId="{990EBCC7-0C3A-4284-A075-2E7DF70BAE63}" type="presParOf" srcId="{F898DCF9-358B-4E64-A74A-938469CD0A19}" destId="{0BB431FA-498E-48C5-98EF-5F95E3DCBDA9}" srcOrd="0" destOrd="0" presId="urn:microsoft.com/office/officeart/2009/3/layout/HorizontalOrganizationChart"/>
    <dgm:cxn modelId="{D10D75EA-8560-43F7-8FEC-BED8F3A1D425}" type="presParOf" srcId="{F898DCF9-358B-4E64-A74A-938469CD0A19}" destId="{5181EED6-B8AE-4E93-93E6-9A1BEB4715C8}" srcOrd="1" destOrd="0" presId="urn:microsoft.com/office/officeart/2009/3/layout/HorizontalOrganizationChart"/>
    <dgm:cxn modelId="{CF3E2C2B-585B-4295-A230-04D19238294E}" type="presParOf" srcId="{CE7D924E-E5F1-49B2-A0A8-CA6698B98576}" destId="{F83FC65B-3107-491E-9AD5-6778CB5F64E1}" srcOrd="1" destOrd="0" presId="urn:microsoft.com/office/officeart/2009/3/layout/HorizontalOrganizationChart"/>
    <dgm:cxn modelId="{26C7BEFA-DD53-4B06-A24A-F83200F7568F}" type="presParOf" srcId="{F83FC65B-3107-491E-9AD5-6778CB5F64E1}" destId="{7612CA54-10AB-4F59-A759-C53938307E55}" srcOrd="0" destOrd="0" presId="urn:microsoft.com/office/officeart/2009/3/layout/HorizontalOrganizationChart"/>
    <dgm:cxn modelId="{820E7181-85F4-402E-93C7-CE8083E7E0B6}" type="presParOf" srcId="{F83FC65B-3107-491E-9AD5-6778CB5F64E1}" destId="{1FCDA0BC-5FA7-42CA-B6EA-0886599A352F}" srcOrd="1" destOrd="0" presId="urn:microsoft.com/office/officeart/2009/3/layout/HorizontalOrganizationChart"/>
    <dgm:cxn modelId="{EDA4653D-6BD2-4BB0-8F54-983950A4DFA7}" type="presParOf" srcId="{1FCDA0BC-5FA7-42CA-B6EA-0886599A352F}" destId="{C90B80D2-5FC3-4A34-822E-0B246DFD80B5}" srcOrd="0" destOrd="0" presId="urn:microsoft.com/office/officeart/2009/3/layout/HorizontalOrganizationChart"/>
    <dgm:cxn modelId="{99D1C364-D1E5-4A20-8FF7-1010D3F618E0}" type="presParOf" srcId="{C90B80D2-5FC3-4A34-822E-0B246DFD80B5}" destId="{359DD331-76E0-4DBD-BC87-23CAC26D9446}" srcOrd="0" destOrd="0" presId="urn:microsoft.com/office/officeart/2009/3/layout/HorizontalOrganizationChart"/>
    <dgm:cxn modelId="{0DADD113-3713-4E9B-8A0D-9D676233AB1B}" type="presParOf" srcId="{C90B80D2-5FC3-4A34-822E-0B246DFD80B5}" destId="{74E2E042-228D-4565-8D4C-1FA67071A8D4}" srcOrd="1" destOrd="0" presId="urn:microsoft.com/office/officeart/2009/3/layout/HorizontalOrganizationChart"/>
    <dgm:cxn modelId="{B651F4E9-91E6-4E42-B59F-D7E7BB2604FB}" type="presParOf" srcId="{1FCDA0BC-5FA7-42CA-B6EA-0886599A352F}" destId="{6D8ADE68-C97E-4725-A795-D648E7CEB6BF}" srcOrd="1" destOrd="0" presId="urn:microsoft.com/office/officeart/2009/3/layout/HorizontalOrganizationChart"/>
    <dgm:cxn modelId="{E7CF036D-2316-457E-8135-5243E0A3E39A}" type="presParOf" srcId="{1FCDA0BC-5FA7-42CA-B6EA-0886599A352F}" destId="{5E44B678-5F35-44C0-B758-CD2ED4E7CA6F}" srcOrd="2" destOrd="0" presId="urn:microsoft.com/office/officeart/2009/3/layout/HorizontalOrganizationChart"/>
    <dgm:cxn modelId="{D4FC2FDA-BC45-42F7-B26C-BCBA19239E09}" type="presParOf" srcId="{CE7D924E-E5F1-49B2-A0A8-CA6698B98576}" destId="{51CCB3B2-6FBD-4324-B377-39292328314A}" srcOrd="2" destOrd="0" presId="urn:microsoft.com/office/officeart/2009/3/layout/HorizontalOrganizationChart"/>
    <dgm:cxn modelId="{553B7888-743E-461B-B8D0-48FA0AA539D1}" type="presParOf" srcId="{C4F9D8BB-4A48-4FF0-B38A-C4B97E865B18}" destId="{1BBB4C46-1E77-4C01-8DDB-4AEB6E39F44F}" srcOrd="2" destOrd="0" presId="urn:microsoft.com/office/officeart/2009/3/layout/HorizontalOrganizationChart"/>
    <dgm:cxn modelId="{573AED6F-1E1D-4B11-B05D-003D954CB04C}" type="presParOf" srcId="{C4F9D8BB-4A48-4FF0-B38A-C4B97E865B18}" destId="{B60E1AB7-5564-45D0-B79A-C01368AF9F65}" srcOrd="3" destOrd="0" presId="urn:microsoft.com/office/officeart/2009/3/layout/HorizontalOrganizationChart"/>
    <dgm:cxn modelId="{D9E6E23C-4593-4CB1-A5E4-B92F484494D9}" type="presParOf" srcId="{B60E1AB7-5564-45D0-B79A-C01368AF9F65}" destId="{38C4C250-8946-4B23-82CB-E493DE989EF1}" srcOrd="0" destOrd="0" presId="urn:microsoft.com/office/officeart/2009/3/layout/HorizontalOrganizationChart"/>
    <dgm:cxn modelId="{F7DFD3CF-52D3-491E-87F0-AB70A8C39E70}" type="presParOf" srcId="{38C4C250-8946-4B23-82CB-E493DE989EF1}" destId="{E7ED6367-19A3-40F7-89FC-07F27F8F42F2}" srcOrd="0" destOrd="0" presId="urn:microsoft.com/office/officeart/2009/3/layout/HorizontalOrganizationChart"/>
    <dgm:cxn modelId="{75FABC8C-8656-4AE6-B485-52E7B205B084}" type="presParOf" srcId="{38C4C250-8946-4B23-82CB-E493DE989EF1}" destId="{D9AEED57-AFAC-4A3B-87D5-068C470BA823}" srcOrd="1" destOrd="0" presId="urn:microsoft.com/office/officeart/2009/3/layout/HorizontalOrganizationChart"/>
    <dgm:cxn modelId="{0E65AFB7-AB27-42AA-A8C1-E9774689B065}" type="presParOf" srcId="{B60E1AB7-5564-45D0-B79A-C01368AF9F65}" destId="{E28C625D-3723-4AB0-B0D6-3EA0721243A5}" srcOrd="1" destOrd="0" presId="urn:microsoft.com/office/officeart/2009/3/layout/HorizontalOrganizationChart"/>
    <dgm:cxn modelId="{9856A376-CD64-468A-A353-9BB3C3500ECC}" type="presParOf" srcId="{B60E1AB7-5564-45D0-B79A-C01368AF9F65}" destId="{0CF2B38E-8816-4264-90C7-BCAB5D881DD9}" srcOrd="2" destOrd="0" presId="urn:microsoft.com/office/officeart/2009/3/layout/HorizontalOrganizationChart"/>
    <dgm:cxn modelId="{01316B91-5247-4719-8719-3FB9781C2243}" type="presParOf" srcId="{C4F9D8BB-4A48-4FF0-B38A-C4B97E865B18}" destId="{00DA53F1-1EBD-446A-B957-E73C5048B3CA}" srcOrd="4" destOrd="0" presId="urn:microsoft.com/office/officeart/2009/3/layout/HorizontalOrganizationChart"/>
    <dgm:cxn modelId="{320A606D-5884-4FB0-BFF0-5C94F8B400B9}" type="presParOf" srcId="{C4F9D8BB-4A48-4FF0-B38A-C4B97E865B18}" destId="{0AAF99CA-0120-4D6C-9951-5E9E27C790DB}" srcOrd="5" destOrd="0" presId="urn:microsoft.com/office/officeart/2009/3/layout/HorizontalOrganizationChart"/>
    <dgm:cxn modelId="{BBE9A8F0-E107-481A-BDA4-082E5EF06832}" type="presParOf" srcId="{0AAF99CA-0120-4D6C-9951-5E9E27C790DB}" destId="{8FA00E49-4750-417F-9FB5-211C69AB86E4}" srcOrd="0" destOrd="0" presId="urn:microsoft.com/office/officeart/2009/3/layout/HorizontalOrganizationChart"/>
    <dgm:cxn modelId="{2321EECC-BF39-428C-B3AE-540AB2299088}" type="presParOf" srcId="{8FA00E49-4750-417F-9FB5-211C69AB86E4}" destId="{B3E5E4B6-202A-4349-8D9D-C1968EA7E231}" srcOrd="0" destOrd="0" presId="urn:microsoft.com/office/officeart/2009/3/layout/HorizontalOrganizationChart"/>
    <dgm:cxn modelId="{5B9C06E2-61DF-4C16-81DB-1BDFC87D6621}" type="presParOf" srcId="{8FA00E49-4750-417F-9FB5-211C69AB86E4}" destId="{4F68A3ED-E296-4EE9-B7B6-AF817A1D5F8E}" srcOrd="1" destOrd="0" presId="urn:microsoft.com/office/officeart/2009/3/layout/HorizontalOrganizationChart"/>
    <dgm:cxn modelId="{1068B2EB-CF41-454E-8875-D6B82144E8B6}" type="presParOf" srcId="{0AAF99CA-0120-4D6C-9951-5E9E27C790DB}" destId="{4C577078-61C0-49D4-8340-2F881BDA22D7}" srcOrd="1" destOrd="0" presId="urn:microsoft.com/office/officeart/2009/3/layout/HorizontalOrganizationChart"/>
    <dgm:cxn modelId="{DAE74172-9B09-4CE8-8056-6F2B604ECA85}" type="presParOf" srcId="{4C577078-61C0-49D4-8340-2F881BDA22D7}" destId="{C36857B2-3BB2-4B39-8754-73207211C997}" srcOrd="0" destOrd="0" presId="urn:microsoft.com/office/officeart/2009/3/layout/HorizontalOrganizationChart"/>
    <dgm:cxn modelId="{76786BDD-5194-43F0-BB01-8701F7F91804}" type="presParOf" srcId="{4C577078-61C0-49D4-8340-2F881BDA22D7}" destId="{D01EE380-7D91-4872-813E-D2CA1BBA7D99}" srcOrd="1" destOrd="0" presId="urn:microsoft.com/office/officeart/2009/3/layout/HorizontalOrganizationChart"/>
    <dgm:cxn modelId="{4330DD16-51ED-4346-9A1A-A1510F54F8BB}" type="presParOf" srcId="{D01EE380-7D91-4872-813E-D2CA1BBA7D99}" destId="{32EE94FD-3492-4B97-A695-6D676DB887D4}" srcOrd="0" destOrd="0" presId="urn:microsoft.com/office/officeart/2009/3/layout/HorizontalOrganizationChart"/>
    <dgm:cxn modelId="{41167775-9FA5-4A6C-A919-FF712E0D0670}" type="presParOf" srcId="{32EE94FD-3492-4B97-A695-6D676DB887D4}" destId="{B40A94AC-1AA2-40A5-A0B6-D30A6363D074}" srcOrd="0" destOrd="0" presId="urn:microsoft.com/office/officeart/2009/3/layout/HorizontalOrganizationChart"/>
    <dgm:cxn modelId="{20E71200-4105-4660-9520-EBACA230828B}" type="presParOf" srcId="{32EE94FD-3492-4B97-A695-6D676DB887D4}" destId="{4682E37F-B35A-469F-8C24-772AD2DF005D}" srcOrd="1" destOrd="0" presId="urn:microsoft.com/office/officeart/2009/3/layout/HorizontalOrganizationChart"/>
    <dgm:cxn modelId="{C51B4507-6DFC-4349-BE4C-F3B4DF48F0C0}" type="presParOf" srcId="{D01EE380-7D91-4872-813E-D2CA1BBA7D99}" destId="{C8A4D06A-D8AC-4972-BD48-7E76C6A2A6B9}" srcOrd="1" destOrd="0" presId="urn:microsoft.com/office/officeart/2009/3/layout/HorizontalOrganizationChart"/>
    <dgm:cxn modelId="{CACE3328-BD7C-4866-BEEB-A5DEE06C3FBF}" type="presParOf" srcId="{D01EE380-7D91-4872-813E-D2CA1BBA7D99}" destId="{118C6D5B-3059-43B0-8EDC-6F5EC50F1D82}" srcOrd="2" destOrd="0" presId="urn:microsoft.com/office/officeart/2009/3/layout/HorizontalOrganizationChart"/>
    <dgm:cxn modelId="{8D9F65F4-600B-408A-A713-BD82192C0E2B}" type="presParOf" srcId="{4C577078-61C0-49D4-8340-2F881BDA22D7}" destId="{5D756680-B66E-4018-9015-426D536C2B09}" srcOrd="2" destOrd="0" presId="urn:microsoft.com/office/officeart/2009/3/layout/HorizontalOrganizationChart"/>
    <dgm:cxn modelId="{CE7BD50D-7BC8-4629-AF6D-B8D8D41536CA}" type="presParOf" srcId="{4C577078-61C0-49D4-8340-2F881BDA22D7}" destId="{41563544-2CAA-4EB6-9A6F-E4955B8AC093}" srcOrd="3" destOrd="0" presId="urn:microsoft.com/office/officeart/2009/3/layout/HorizontalOrganizationChart"/>
    <dgm:cxn modelId="{AD135890-518F-48BF-BBB0-35E0B3FD15D4}" type="presParOf" srcId="{41563544-2CAA-4EB6-9A6F-E4955B8AC093}" destId="{C275C20B-55CF-4CE1-9971-3EAF9C54E7B5}" srcOrd="0" destOrd="0" presId="urn:microsoft.com/office/officeart/2009/3/layout/HorizontalOrganizationChart"/>
    <dgm:cxn modelId="{7DD8695D-F16C-4F37-A071-0E0050D784EF}" type="presParOf" srcId="{C275C20B-55CF-4CE1-9971-3EAF9C54E7B5}" destId="{1B0B4559-7688-43A4-8025-6F82130C11EB}" srcOrd="0" destOrd="0" presId="urn:microsoft.com/office/officeart/2009/3/layout/HorizontalOrganizationChart"/>
    <dgm:cxn modelId="{DFCA3BD8-37BF-458C-A89F-842FBF957992}" type="presParOf" srcId="{C275C20B-55CF-4CE1-9971-3EAF9C54E7B5}" destId="{12A11D33-87B2-49DA-85E9-17C5515ED258}" srcOrd="1" destOrd="0" presId="urn:microsoft.com/office/officeart/2009/3/layout/HorizontalOrganizationChart"/>
    <dgm:cxn modelId="{5D2A3777-04D8-441D-B78A-EC03449C77CB}" type="presParOf" srcId="{41563544-2CAA-4EB6-9A6F-E4955B8AC093}" destId="{E8BF64C0-58BA-4D66-8768-C242382F703C}" srcOrd="1" destOrd="0" presId="urn:microsoft.com/office/officeart/2009/3/layout/HorizontalOrganizationChart"/>
    <dgm:cxn modelId="{D7067E9C-DDAD-4179-80D9-0A639B5129C5}" type="presParOf" srcId="{41563544-2CAA-4EB6-9A6F-E4955B8AC093}" destId="{89FA26B5-3FB4-45CC-9511-9FA648D248E7}" srcOrd="2" destOrd="0" presId="urn:microsoft.com/office/officeart/2009/3/layout/HorizontalOrganizationChart"/>
    <dgm:cxn modelId="{903BDFFA-9FBD-4CF5-A6EA-0661E7824CD4}" type="presParOf" srcId="{0AAF99CA-0120-4D6C-9951-5E9E27C790DB}" destId="{653D608D-0102-4CEC-B2F8-7089CA5B4AA4}" srcOrd="2" destOrd="0" presId="urn:microsoft.com/office/officeart/2009/3/layout/HorizontalOrganizationChart"/>
    <dgm:cxn modelId="{04AEC0D9-02C9-4CCA-A6D3-D88C2B705A6F}" type="presParOf" srcId="{705D8AA0-B898-4A74-BE69-5835D4F2B87F}" destId="{0A2D8EC8-0037-48B6-9170-6B9163AA33EE}"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56680-B66E-4018-9015-426D536C2B09}">
      <dsp:nvSpPr>
        <dsp:cNvPr id="0" name=""/>
        <dsp:cNvSpPr/>
      </dsp:nvSpPr>
      <dsp:spPr>
        <a:xfrm>
          <a:off x="3807067" y="4957899"/>
          <a:ext cx="313473" cy="336983"/>
        </a:xfrm>
        <a:custGeom>
          <a:avLst/>
          <a:gdLst/>
          <a:ahLst/>
          <a:cxnLst/>
          <a:rect l="0" t="0" r="0" b="0"/>
          <a:pathLst>
            <a:path>
              <a:moveTo>
                <a:pt x="0" y="0"/>
              </a:moveTo>
              <a:lnTo>
                <a:pt x="156736" y="0"/>
              </a:lnTo>
              <a:lnTo>
                <a:pt x="156736" y="336983"/>
              </a:lnTo>
              <a:lnTo>
                <a:pt x="313473" y="3369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6857B2-3BB2-4B39-8754-73207211C997}">
      <dsp:nvSpPr>
        <dsp:cNvPr id="0" name=""/>
        <dsp:cNvSpPr/>
      </dsp:nvSpPr>
      <dsp:spPr>
        <a:xfrm>
          <a:off x="3807067" y="4620915"/>
          <a:ext cx="313473" cy="336983"/>
        </a:xfrm>
        <a:custGeom>
          <a:avLst/>
          <a:gdLst/>
          <a:ahLst/>
          <a:cxnLst/>
          <a:rect l="0" t="0" r="0" b="0"/>
          <a:pathLst>
            <a:path>
              <a:moveTo>
                <a:pt x="0" y="336983"/>
              </a:moveTo>
              <a:lnTo>
                <a:pt x="156736" y="336983"/>
              </a:lnTo>
              <a:lnTo>
                <a:pt x="156736" y="0"/>
              </a:lnTo>
              <a:lnTo>
                <a:pt x="31347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DA53F1-1EBD-446A-B957-E73C5048B3CA}">
      <dsp:nvSpPr>
        <dsp:cNvPr id="0" name=""/>
        <dsp:cNvSpPr/>
      </dsp:nvSpPr>
      <dsp:spPr>
        <a:xfrm>
          <a:off x="1656468" y="4283931"/>
          <a:ext cx="313473" cy="673967"/>
        </a:xfrm>
        <a:custGeom>
          <a:avLst/>
          <a:gdLst/>
          <a:ahLst/>
          <a:cxnLst/>
          <a:rect l="0" t="0" r="0" b="0"/>
          <a:pathLst>
            <a:path>
              <a:moveTo>
                <a:pt x="0" y="0"/>
              </a:moveTo>
              <a:lnTo>
                <a:pt x="156736" y="0"/>
              </a:lnTo>
              <a:lnTo>
                <a:pt x="156736" y="673967"/>
              </a:lnTo>
              <a:lnTo>
                <a:pt x="313473" y="6739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BB4C46-1E77-4C01-8DDB-4AEB6E39F44F}">
      <dsp:nvSpPr>
        <dsp:cNvPr id="0" name=""/>
        <dsp:cNvSpPr/>
      </dsp:nvSpPr>
      <dsp:spPr>
        <a:xfrm>
          <a:off x="1656468" y="4238211"/>
          <a:ext cx="313473" cy="91440"/>
        </a:xfrm>
        <a:custGeom>
          <a:avLst/>
          <a:gdLst/>
          <a:ahLst/>
          <a:cxnLst/>
          <a:rect l="0" t="0" r="0" b="0"/>
          <a:pathLst>
            <a:path>
              <a:moveTo>
                <a:pt x="0" y="45720"/>
              </a:moveTo>
              <a:lnTo>
                <a:pt x="313473"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12CA54-10AB-4F59-A759-C53938307E55}">
      <dsp:nvSpPr>
        <dsp:cNvPr id="0" name=""/>
        <dsp:cNvSpPr/>
      </dsp:nvSpPr>
      <dsp:spPr>
        <a:xfrm>
          <a:off x="3807067" y="3564243"/>
          <a:ext cx="313473" cy="91440"/>
        </a:xfrm>
        <a:custGeom>
          <a:avLst/>
          <a:gdLst/>
          <a:ahLst/>
          <a:cxnLst/>
          <a:rect l="0" t="0" r="0" b="0"/>
          <a:pathLst>
            <a:path>
              <a:moveTo>
                <a:pt x="0" y="45720"/>
              </a:moveTo>
              <a:lnTo>
                <a:pt x="313473"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2340D8-EEDE-47A1-B687-B10810C4582F}">
      <dsp:nvSpPr>
        <dsp:cNvPr id="0" name=""/>
        <dsp:cNvSpPr/>
      </dsp:nvSpPr>
      <dsp:spPr>
        <a:xfrm>
          <a:off x="1656468" y="3609963"/>
          <a:ext cx="313473" cy="673967"/>
        </a:xfrm>
        <a:custGeom>
          <a:avLst/>
          <a:gdLst/>
          <a:ahLst/>
          <a:cxnLst/>
          <a:rect l="0" t="0" r="0" b="0"/>
          <a:pathLst>
            <a:path>
              <a:moveTo>
                <a:pt x="0" y="673967"/>
              </a:moveTo>
              <a:lnTo>
                <a:pt x="156736" y="673967"/>
              </a:lnTo>
              <a:lnTo>
                <a:pt x="156736" y="0"/>
              </a:lnTo>
              <a:lnTo>
                <a:pt x="313473"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BF047C-8E26-4304-9B41-5FFE4A979C6C}">
      <dsp:nvSpPr>
        <dsp:cNvPr id="0" name=""/>
        <dsp:cNvSpPr/>
      </dsp:nvSpPr>
      <dsp:spPr>
        <a:xfrm>
          <a:off x="3807067" y="2599012"/>
          <a:ext cx="313473" cy="336983"/>
        </a:xfrm>
        <a:custGeom>
          <a:avLst/>
          <a:gdLst/>
          <a:ahLst/>
          <a:cxnLst/>
          <a:rect l="0" t="0" r="0" b="0"/>
          <a:pathLst>
            <a:path>
              <a:moveTo>
                <a:pt x="0" y="0"/>
              </a:moveTo>
              <a:lnTo>
                <a:pt x="156736" y="0"/>
              </a:lnTo>
              <a:lnTo>
                <a:pt x="156736" y="336983"/>
              </a:lnTo>
              <a:lnTo>
                <a:pt x="313473" y="33698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40EF89-1AB0-4B81-AA9E-B5C57542A9CB}">
      <dsp:nvSpPr>
        <dsp:cNvPr id="0" name=""/>
        <dsp:cNvSpPr/>
      </dsp:nvSpPr>
      <dsp:spPr>
        <a:xfrm>
          <a:off x="3807067" y="2262028"/>
          <a:ext cx="313473" cy="336983"/>
        </a:xfrm>
        <a:custGeom>
          <a:avLst/>
          <a:gdLst/>
          <a:ahLst/>
          <a:cxnLst/>
          <a:rect l="0" t="0" r="0" b="0"/>
          <a:pathLst>
            <a:path>
              <a:moveTo>
                <a:pt x="0" y="336983"/>
              </a:moveTo>
              <a:lnTo>
                <a:pt x="156736" y="336983"/>
              </a:lnTo>
              <a:lnTo>
                <a:pt x="156736" y="0"/>
              </a:lnTo>
              <a:lnTo>
                <a:pt x="31347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3BB25-77C3-4AF6-AA83-D541535FE3ED}">
      <dsp:nvSpPr>
        <dsp:cNvPr id="0" name=""/>
        <dsp:cNvSpPr/>
      </dsp:nvSpPr>
      <dsp:spPr>
        <a:xfrm>
          <a:off x="1656468" y="1756553"/>
          <a:ext cx="313473" cy="842459"/>
        </a:xfrm>
        <a:custGeom>
          <a:avLst/>
          <a:gdLst/>
          <a:ahLst/>
          <a:cxnLst/>
          <a:rect l="0" t="0" r="0" b="0"/>
          <a:pathLst>
            <a:path>
              <a:moveTo>
                <a:pt x="0" y="0"/>
              </a:moveTo>
              <a:lnTo>
                <a:pt x="156736" y="0"/>
              </a:lnTo>
              <a:lnTo>
                <a:pt x="156736" y="842459"/>
              </a:lnTo>
              <a:lnTo>
                <a:pt x="313473" y="84245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702F82-0522-4800-B7A3-A7524165E2ED}">
      <dsp:nvSpPr>
        <dsp:cNvPr id="0" name=""/>
        <dsp:cNvSpPr/>
      </dsp:nvSpPr>
      <dsp:spPr>
        <a:xfrm>
          <a:off x="3807067" y="914093"/>
          <a:ext cx="313473" cy="673967"/>
        </a:xfrm>
        <a:custGeom>
          <a:avLst/>
          <a:gdLst/>
          <a:ahLst/>
          <a:cxnLst/>
          <a:rect l="0" t="0" r="0" b="0"/>
          <a:pathLst>
            <a:path>
              <a:moveTo>
                <a:pt x="0" y="0"/>
              </a:moveTo>
              <a:lnTo>
                <a:pt x="156736" y="0"/>
              </a:lnTo>
              <a:lnTo>
                <a:pt x="156736" y="673967"/>
              </a:lnTo>
              <a:lnTo>
                <a:pt x="313473" y="6739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E5C18-36C1-49F4-B20E-C4D0094BC311}">
      <dsp:nvSpPr>
        <dsp:cNvPr id="0" name=""/>
        <dsp:cNvSpPr/>
      </dsp:nvSpPr>
      <dsp:spPr>
        <a:xfrm>
          <a:off x="3807067" y="868373"/>
          <a:ext cx="313473" cy="91440"/>
        </a:xfrm>
        <a:custGeom>
          <a:avLst/>
          <a:gdLst/>
          <a:ahLst/>
          <a:cxnLst/>
          <a:rect l="0" t="0" r="0" b="0"/>
          <a:pathLst>
            <a:path>
              <a:moveTo>
                <a:pt x="0" y="45720"/>
              </a:moveTo>
              <a:lnTo>
                <a:pt x="313473"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F58AE2-9D12-470E-8614-98682459CBC2}">
      <dsp:nvSpPr>
        <dsp:cNvPr id="0" name=""/>
        <dsp:cNvSpPr/>
      </dsp:nvSpPr>
      <dsp:spPr>
        <a:xfrm>
          <a:off x="3807067" y="240126"/>
          <a:ext cx="313473" cy="673967"/>
        </a:xfrm>
        <a:custGeom>
          <a:avLst/>
          <a:gdLst/>
          <a:ahLst/>
          <a:cxnLst/>
          <a:rect l="0" t="0" r="0" b="0"/>
          <a:pathLst>
            <a:path>
              <a:moveTo>
                <a:pt x="0" y="673967"/>
              </a:moveTo>
              <a:lnTo>
                <a:pt x="156736" y="673967"/>
              </a:lnTo>
              <a:lnTo>
                <a:pt x="156736" y="0"/>
              </a:lnTo>
              <a:lnTo>
                <a:pt x="31347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10B1E7-7A20-4DB6-B93B-94CEDD4EE5AD}">
      <dsp:nvSpPr>
        <dsp:cNvPr id="0" name=""/>
        <dsp:cNvSpPr/>
      </dsp:nvSpPr>
      <dsp:spPr>
        <a:xfrm>
          <a:off x="1656468" y="914093"/>
          <a:ext cx="313473" cy="842459"/>
        </a:xfrm>
        <a:custGeom>
          <a:avLst/>
          <a:gdLst/>
          <a:ahLst/>
          <a:cxnLst/>
          <a:rect l="0" t="0" r="0" b="0"/>
          <a:pathLst>
            <a:path>
              <a:moveTo>
                <a:pt x="0" y="842459"/>
              </a:moveTo>
              <a:lnTo>
                <a:pt x="156736" y="842459"/>
              </a:lnTo>
              <a:lnTo>
                <a:pt x="156736" y="0"/>
              </a:lnTo>
              <a:lnTo>
                <a:pt x="313473"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8AC5F-B08F-4BD3-BDEC-54842B1F04A1}">
      <dsp:nvSpPr>
        <dsp:cNvPr id="0" name=""/>
        <dsp:cNvSpPr/>
      </dsp:nvSpPr>
      <dsp:spPr>
        <a:xfrm>
          <a:off x="89102" y="1517529"/>
          <a:ext cx="1567366" cy="4780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Analogue</a:t>
          </a:r>
        </a:p>
      </dsp:txBody>
      <dsp:txXfrm>
        <a:off x="89102" y="1517529"/>
        <a:ext cx="1567366" cy="478046"/>
      </dsp:txXfrm>
    </dsp:sp>
    <dsp:sp modelId="{EBE07854-C417-4978-A626-8F074C6CA22F}">
      <dsp:nvSpPr>
        <dsp:cNvPr id="0" name=""/>
        <dsp:cNvSpPr/>
      </dsp:nvSpPr>
      <dsp:spPr>
        <a:xfrm>
          <a:off x="1969941" y="675070"/>
          <a:ext cx="1837125" cy="478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Subthreshold</a:t>
          </a:r>
        </a:p>
      </dsp:txBody>
      <dsp:txXfrm>
        <a:off x="1969941" y="675070"/>
        <a:ext cx="1837125" cy="478046"/>
      </dsp:txXfrm>
    </dsp:sp>
    <dsp:sp modelId="{E6C4C7C5-0C01-49DD-89C8-CDFC5FB76503}">
      <dsp:nvSpPr>
        <dsp:cNvPr id="0" name=""/>
        <dsp:cNvSpPr/>
      </dsp:nvSpPr>
      <dsp:spPr>
        <a:xfrm>
          <a:off x="4120540" y="1102"/>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ROLLS</a:t>
          </a:r>
        </a:p>
      </dsp:txBody>
      <dsp:txXfrm>
        <a:off x="4120540" y="1102"/>
        <a:ext cx="2477786" cy="478046"/>
      </dsp:txXfrm>
    </dsp:sp>
    <dsp:sp modelId="{D392208D-89F4-4FAC-A3C3-89D2DCF60777}">
      <dsp:nvSpPr>
        <dsp:cNvPr id="0" name=""/>
        <dsp:cNvSpPr/>
      </dsp:nvSpPr>
      <dsp:spPr>
        <a:xfrm>
          <a:off x="4120540" y="675070"/>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DYNAPs (</a:t>
          </a:r>
          <a:r>
            <a:rPr lang="en-GB" sz="1900" kern="1200" dirty="0" err="1">
              <a:solidFill>
                <a:schemeClr val="tx1"/>
              </a:solidFill>
            </a:rPr>
            <a:t>SynSense</a:t>
          </a:r>
          <a:r>
            <a:rPr lang="en-GB" sz="1900" kern="1200" dirty="0">
              <a:solidFill>
                <a:schemeClr val="tx1"/>
              </a:solidFill>
            </a:rPr>
            <a:t>)</a:t>
          </a:r>
        </a:p>
      </dsp:txBody>
      <dsp:txXfrm>
        <a:off x="4120540" y="675070"/>
        <a:ext cx="2477786" cy="478046"/>
      </dsp:txXfrm>
    </dsp:sp>
    <dsp:sp modelId="{E49A294A-0ADB-4FBC-854D-10F4F09F5CC7}">
      <dsp:nvSpPr>
        <dsp:cNvPr id="0" name=""/>
        <dsp:cNvSpPr/>
      </dsp:nvSpPr>
      <dsp:spPr>
        <a:xfrm>
          <a:off x="4120540" y="1349037"/>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err="1">
              <a:solidFill>
                <a:schemeClr val="tx1"/>
              </a:solidFill>
            </a:rPr>
            <a:t>Neurogrid</a:t>
          </a:r>
          <a:endParaRPr lang="en-GB" sz="1900" kern="1200" dirty="0">
            <a:solidFill>
              <a:schemeClr val="tx1"/>
            </a:solidFill>
          </a:endParaRPr>
        </a:p>
      </dsp:txBody>
      <dsp:txXfrm>
        <a:off x="4120540" y="1349037"/>
        <a:ext cx="2477786" cy="478046"/>
      </dsp:txXfrm>
    </dsp:sp>
    <dsp:sp modelId="{CFB4BCB8-33CC-41A2-A45B-246603E4FA34}">
      <dsp:nvSpPr>
        <dsp:cNvPr id="0" name=""/>
        <dsp:cNvSpPr/>
      </dsp:nvSpPr>
      <dsp:spPr>
        <a:xfrm>
          <a:off x="1969941" y="2359989"/>
          <a:ext cx="1837125" cy="478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Above threshold</a:t>
          </a:r>
        </a:p>
      </dsp:txBody>
      <dsp:txXfrm>
        <a:off x="1969941" y="2359989"/>
        <a:ext cx="1837125" cy="478046"/>
      </dsp:txXfrm>
    </dsp:sp>
    <dsp:sp modelId="{FFA0A71C-10E2-4057-886C-1A67DE119BDD}">
      <dsp:nvSpPr>
        <dsp:cNvPr id="0" name=""/>
        <dsp:cNvSpPr/>
      </dsp:nvSpPr>
      <dsp:spPr>
        <a:xfrm>
          <a:off x="4120540" y="2023005"/>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HICANN</a:t>
          </a:r>
        </a:p>
      </dsp:txBody>
      <dsp:txXfrm>
        <a:off x="4120540" y="2023005"/>
        <a:ext cx="2477786" cy="478046"/>
      </dsp:txXfrm>
    </dsp:sp>
    <dsp:sp modelId="{6280A2F6-A8D9-4C27-83A5-13D5AAAEFA89}">
      <dsp:nvSpPr>
        <dsp:cNvPr id="0" name=""/>
        <dsp:cNvSpPr/>
      </dsp:nvSpPr>
      <dsp:spPr>
        <a:xfrm>
          <a:off x="4120540" y="2696973"/>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err="1">
              <a:solidFill>
                <a:schemeClr val="tx1"/>
              </a:solidFill>
            </a:rPr>
            <a:t>BrainScaleS</a:t>
          </a:r>
          <a:endParaRPr lang="en-GB" sz="1900" kern="1200" dirty="0">
            <a:solidFill>
              <a:schemeClr val="tx1"/>
            </a:solidFill>
          </a:endParaRPr>
        </a:p>
      </dsp:txBody>
      <dsp:txXfrm>
        <a:off x="4120540" y="2696973"/>
        <a:ext cx="2477786" cy="478046"/>
      </dsp:txXfrm>
    </dsp:sp>
    <dsp:sp modelId="{31481B1F-5214-4B53-AD93-67E087CD5ABD}">
      <dsp:nvSpPr>
        <dsp:cNvPr id="0" name=""/>
        <dsp:cNvSpPr/>
      </dsp:nvSpPr>
      <dsp:spPr>
        <a:xfrm>
          <a:off x="89102" y="4044908"/>
          <a:ext cx="1567366" cy="4780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Digital</a:t>
          </a:r>
        </a:p>
      </dsp:txBody>
      <dsp:txXfrm>
        <a:off x="89102" y="4044908"/>
        <a:ext cx="1567366" cy="478046"/>
      </dsp:txXfrm>
    </dsp:sp>
    <dsp:sp modelId="{0BB431FA-498E-48C5-98EF-5F95E3DCBDA9}">
      <dsp:nvSpPr>
        <dsp:cNvPr id="0" name=""/>
        <dsp:cNvSpPr/>
      </dsp:nvSpPr>
      <dsp:spPr>
        <a:xfrm>
          <a:off x="1969941" y="3370940"/>
          <a:ext cx="1837125" cy="478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CPU</a:t>
          </a:r>
        </a:p>
      </dsp:txBody>
      <dsp:txXfrm>
        <a:off x="1969941" y="3370940"/>
        <a:ext cx="1837125" cy="478046"/>
      </dsp:txXfrm>
    </dsp:sp>
    <dsp:sp modelId="{359DD331-76E0-4DBD-BC87-23CAC26D9446}">
      <dsp:nvSpPr>
        <dsp:cNvPr id="0" name=""/>
        <dsp:cNvSpPr/>
      </dsp:nvSpPr>
      <dsp:spPr>
        <a:xfrm>
          <a:off x="4120540" y="3370940"/>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SpiNNaker (</a:t>
          </a:r>
          <a:r>
            <a:rPr lang="en-GB" sz="1900" kern="1200" dirty="0" err="1">
              <a:solidFill>
                <a:schemeClr val="tx1"/>
              </a:solidFill>
            </a:rPr>
            <a:t>SpiNNcloud</a:t>
          </a:r>
          <a:r>
            <a:rPr lang="en-GB" sz="1900" kern="1200" dirty="0">
              <a:solidFill>
                <a:schemeClr val="tx1"/>
              </a:solidFill>
            </a:rPr>
            <a:t>)</a:t>
          </a:r>
        </a:p>
      </dsp:txBody>
      <dsp:txXfrm>
        <a:off x="4120540" y="3370940"/>
        <a:ext cx="2477786" cy="478046"/>
      </dsp:txXfrm>
    </dsp:sp>
    <dsp:sp modelId="{E7ED6367-19A3-40F7-89FC-07F27F8F42F2}">
      <dsp:nvSpPr>
        <dsp:cNvPr id="0" name=""/>
        <dsp:cNvSpPr/>
      </dsp:nvSpPr>
      <dsp:spPr>
        <a:xfrm>
          <a:off x="1969941" y="4044908"/>
          <a:ext cx="1837125" cy="478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FPGA</a:t>
          </a:r>
        </a:p>
      </dsp:txBody>
      <dsp:txXfrm>
        <a:off x="1969941" y="4044908"/>
        <a:ext cx="1837125" cy="478046"/>
      </dsp:txXfrm>
    </dsp:sp>
    <dsp:sp modelId="{B3E5E4B6-202A-4349-8D9D-C1968EA7E231}">
      <dsp:nvSpPr>
        <dsp:cNvPr id="0" name=""/>
        <dsp:cNvSpPr/>
      </dsp:nvSpPr>
      <dsp:spPr>
        <a:xfrm>
          <a:off x="1969941" y="4718875"/>
          <a:ext cx="1837125" cy="478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Full custom ASIC</a:t>
          </a:r>
        </a:p>
      </dsp:txBody>
      <dsp:txXfrm>
        <a:off x="1969941" y="4718875"/>
        <a:ext cx="1837125" cy="478046"/>
      </dsp:txXfrm>
    </dsp:sp>
    <dsp:sp modelId="{B40A94AC-1AA2-40A5-A0B6-D30A6363D074}">
      <dsp:nvSpPr>
        <dsp:cNvPr id="0" name=""/>
        <dsp:cNvSpPr/>
      </dsp:nvSpPr>
      <dsp:spPr>
        <a:xfrm>
          <a:off x="4120540" y="4381891"/>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err="1">
              <a:solidFill>
                <a:schemeClr val="tx1"/>
              </a:solidFill>
            </a:rPr>
            <a:t>TrueNorth</a:t>
          </a:r>
          <a:r>
            <a:rPr lang="en-GB" sz="1900" kern="1200" dirty="0">
              <a:solidFill>
                <a:schemeClr val="tx1"/>
              </a:solidFill>
            </a:rPr>
            <a:t> (IBM)</a:t>
          </a:r>
        </a:p>
      </dsp:txBody>
      <dsp:txXfrm>
        <a:off x="4120540" y="4381891"/>
        <a:ext cx="2477786" cy="478046"/>
      </dsp:txXfrm>
    </dsp:sp>
    <dsp:sp modelId="{1B0B4559-7688-43A4-8025-6F82130C11EB}">
      <dsp:nvSpPr>
        <dsp:cNvPr id="0" name=""/>
        <dsp:cNvSpPr/>
      </dsp:nvSpPr>
      <dsp:spPr>
        <a:xfrm>
          <a:off x="4120540" y="5055859"/>
          <a:ext cx="2477786" cy="4780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err="1">
              <a:solidFill>
                <a:schemeClr val="tx1"/>
              </a:solidFill>
            </a:rPr>
            <a:t>Loihi</a:t>
          </a:r>
          <a:r>
            <a:rPr lang="en-GB" sz="1900" kern="1200" dirty="0">
              <a:solidFill>
                <a:schemeClr val="tx1"/>
              </a:solidFill>
            </a:rPr>
            <a:t> (Intel)</a:t>
          </a:r>
        </a:p>
      </dsp:txBody>
      <dsp:txXfrm>
        <a:off x="4120540" y="5055859"/>
        <a:ext cx="2477786" cy="478046"/>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B3D7A2-1F46-B36D-CB11-F1A3DACF91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43DFCE2-8342-D9FF-0FFB-6381B6BC8D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59EE65-08E4-4261-BBCA-E58E60523EF6}" type="datetimeFigureOut">
              <a:rPr lang="en-GB" smtClean="0"/>
              <a:t>03/12/2023</a:t>
            </a:fld>
            <a:endParaRPr lang="en-GB"/>
          </a:p>
        </p:txBody>
      </p:sp>
      <p:sp>
        <p:nvSpPr>
          <p:cNvPr id="4" name="Footer Placeholder 3">
            <a:extLst>
              <a:ext uri="{FF2B5EF4-FFF2-40B4-BE49-F238E27FC236}">
                <a16:creationId xmlns:a16="http://schemas.microsoft.com/office/drawing/2014/main" id="{DCDA9EC7-76FE-4B90-09FB-F583A777A0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4A1757-811B-44BB-D79F-ACBA1AD61B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95F97A-1465-499D-9063-D52CEA1E49C9}" type="slidenum">
              <a:rPr lang="en-GB" smtClean="0"/>
              <a:t>‹#›</a:t>
            </a:fld>
            <a:endParaRPr lang="en-GB"/>
          </a:p>
        </p:txBody>
      </p:sp>
    </p:spTree>
    <p:extLst>
      <p:ext uri="{BB962C8B-B14F-4D97-AF65-F5344CB8AC3E}">
        <p14:creationId xmlns:p14="http://schemas.microsoft.com/office/powerpoint/2010/main" val="133314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C6AEE-7174-4963-B6CD-A9C38EFFE6C7}" type="datetimeFigureOut">
              <a:rPr lang="en-GB" smtClean="0"/>
              <a:t>03/12/2023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3763A-7F0A-4C5F-B7E9-88C83C3326FE}" type="slidenum">
              <a:rPr lang="en-GB" smtClean="0"/>
              <a:t>‹#›</a:t>
            </a:fld>
            <a:endParaRPr lang="en-GB"/>
          </a:p>
        </p:txBody>
      </p:sp>
    </p:spTree>
    <p:extLst>
      <p:ext uri="{BB962C8B-B14F-4D97-AF65-F5344CB8AC3E}">
        <p14:creationId xmlns:p14="http://schemas.microsoft.com/office/powerpoint/2010/main" val="58282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video I’m going to talk in a bit more detail about neuromorphic computing. That is, nonstandard computational architectures that mimic some aspect of the way the brain works. That doesn’t have to mean spiking, but a lot of recent approaches do use spiking activity in some form. There have been an awful lot of approaches to designing neuromorphic computing devices. One review paper I read while preparing for this included 2,700 references, 66 pages out of an 88 page paper – the longest reference list I’ve ever seen in a paper. So there’s no way I can cover everything that has been tried. Instead, I’m going to give an overview of some of the most common features, highlighting a few examples, and suggesting you go take a look at the extensive literature if you want to know more!</a:t>
            </a:r>
          </a:p>
        </p:txBody>
      </p:sp>
      <p:sp>
        <p:nvSpPr>
          <p:cNvPr id="4" name="Slide Number Placeholder 3"/>
          <p:cNvSpPr>
            <a:spLocks noGrp="1"/>
          </p:cNvSpPr>
          <p:nvPr>
            <p:ph type="sldNum" sz="quarter" idx="5"/>
          </p:nvPr>
        </p:nvSpPr>
        <p:spPr/>
        <p:txBody>
          <a:bodyPr/>
          <a:lstStyle/>
          <a:p>
            <a:fld id="{4443763A-7F0A-4C5F-B7E9-88C83C3326FE}" type="slidenum">
              <a:rPr lang="en-GB" smtClean="0"/>
              <a:t>1</a:t>
            </a:fld>
            <a:endParaRPr lang="en-GB"/>
          </a:p>
        </p:txBody>
      </p:sp>
    </p:spTree>
    <p:extLst>
      <p:ext uri="{BB962C8B-B14F-4D97-AF65-F5344CB8AC3E}">
        <p14:creationId xmlns:p14="http://schemas.microsoft.com/office/powerpoint/2010/main" val="315973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Let’s start with a rough outline of some of the parts that tend to be involved.</a:t>
            </a:r>
          </a:p>
          <a:p>
            <a:pPr marL="171450" indent="-171450">
              <a:buFont typeface="Arial" panose="020B0604020202020204" pitchFamily="34" charset="0"/>
              <a:buChar char="•"/>
            </a:pPr>
            <a:r>
              <a:rPr lang="en-GB" dirty="0"/>
              <a:t>At its core, there is some technology to emulate the function of neurons.</a:t>
            </a:r>
          </a:p>
          <a:p>
            <a:pPr marL="171450" indent="-171450">
              <a:buFont typeface="Arial" panose="020B0604020202020204" pitchFamily="34" charset="0"/>
              <a:buChar char="•"/>
            </a:pPr>
            <a:r>
              <a:rPr lang="en-GB" dirty="0"/>
              <a:t>That could be an analogue process, where new materials or circuits are designed that can mimic the dynamics of neurons.</a:t>
            </a:r>
          </a:p>
          <a:p>
            <a:pPr marL="171450" indent="-171450">
              <a:buFont typeface="Arial" panose="020B0604020202020204" pitchFamily="34" charset="0"/>
              <a:buChar char="•"/>
            </a:pPr>
            <a:r>
              <a:rPr lang="en-GB" dirty="0"/>
              <a:t>Or it could be a digital process based either on traditional CPUs, or on newer hardware fully or partially customised to handle simulating neuronal dynamics and spikes.</a:t>
            </a:r>
          </a:p>
          <a:p>
            <a:pPr marL="171450" indent="-171450">
              <a:buFont typeface="Arial" panose="020B0604020202020204" pitchFamily="34" charset="0"/>
              <a:buChar char="•"/>
            </a:pPr>
            <a:r>
              <a:rPr lang="en-GB" dirty="0"/>
              <a:t>It can also involve a combination of both approaches.</a:t>
            </a:r>
          </a:p>
          <a:p>
            <a:pPr marL="171450" indent="-171450">
              <a:buFont typeface="Arial" panose="020B0604020202020204" pitchFamily="34" charset="0"/>
              <a:buChar char="•"/>
            </a:pPr>
            <a:r>
              <a:rPr lang="en-GB" dirty="0"/>
              <a:t>This hardware has to have a way of processing a potentially very large number of incoming spikes, and a common approach is the memristor crossbar array that I’ll talk about later.</a:t>
            </a:r>
          </a:p>
          <a:p>
            <a:pPr marL="171450" indent="-171450">
              <a:buFont typeface="Arial" panose="020B0604020202020204" pitchFamily="34" charset="0"/>
              <a:buChar char="•"/>
            </a:pPr>
            <a:r>
              <a:rPr lang="en-GB" dirty="0"/>
              <a:t>There also needs to be a way for a neuron to communicate its spikes to other neurons. There’s a standard protocol for that – the address event representation – and a few different approaches to routing spiking events efficiently to their targets.</a:t>
            </a:r>
          </a:p>
          <a:p>
            <a:pPr marL="171450" indent="-171450">
              <a:buFont typeface="Arial" panose="020B0604020202020204" pitchFamily="34" charset="0"/>
              <a:buChar char="•"/>
            </a:pPr>
            <a:r>
              <a:rPr lang="en-GB" dirty="0"/>
              <a:t>Finally, there’s learning. Ideally, this should be done on the neuromorphic device itself for maximal efficiency, but that’s not always easy to arrange and so often training has to be done inefficiently off chip, with only the forward or inference pass done on the chip. As with all learning, there are supervised and unsupervised approaches and both have been tried with different types of neuromorphic device.</a:t>
            </a:r>
          </a:p>
        </p:txBody>
      </p:sp>
      <p:sp>
        <p:nvSpPr>
          <p:cNvPr id="4" name="Slide Number Placeholder 3"/>
          <p:cNvSpPr>
            <a:spLocks noGrp="1"/>
          </p:cNvSpPr>
          <p:nvPr>
            <p:ph type="sldNum" sz="quarter" idx="5"/>
          </p:nvPr>
        </p:nvSpPr>
        <p:spPr/>
        <p:txBody>
          <a:bodyPr/>
          <a:lstStyle/>
          <a:p>
            <a:fld id="{4443763A-7F0A-4C5F-B7E9-88C83C3326FE}" type="slidenum">
              <a:rPr lang="en-GB" smtClean="0"/>
              <a:t>2</a:t>
            </a:fld>
            <a:endParaRPr lang="en-GB"/>
          </a:p>
        </p:txBody>
      </p:sp>
    </p:spTree>
    <p:extLst>
      <p:ext uri="{BB962C8B-B14F-4D97-AF65-F5344CB8AC3E}">
        <p14:creationId xmlns:p14="http://schemas.microsoft.com/office/powerpoint/2010/main" val="299370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step is simulating the neuron or components of the neuron.</a:t>
            </a:r>
          </a:p>
          <a:p>
            <a:pPr marL="171450" indent="-171450">
              <a:buFont typeface="Arial" panose="020B0604020202020204" pitchFamily="34" charset="0"/>
              <a:buChar char="•"/>
            </a:pPr>
            <a:r>
              <a:rPr lang="en-GB" dirty="0"/>
              <a:t>A very traditional approach that goes back to the beginning of neuromorphic computing is subthreshold analogue approaches. In these, you design an electrical circuit that behaves like a neuron model, with time constants that are comparable to biological ones so that it can operate in </a:t>
            </a:r>
            <a:r>
              <a:rPr lang="en-GB" dirty="0" err="1"/>
              <a:t>realtime</a:t>
            </a:r>
            <a:r>
              <a:rPr lang="en-GB" dirty="0"/>
              <a:t>.</a:t>
            </a:r>
          </a:p>
          <a:p>
            <a:pPr marL="171450" indent="-171450">
              <a:buFont typeface="Arial" panose="020B0604020202020204" pitchFamily="34" charset="0"/>
              <a:buChar char="•"/>
            </a:pPr>
            <a:r>
              <a:rPr lang="en-GB" dirty="0"/>
              <a:t>This paper shows a series of increasingly complicated circuits built with a transistors and capacitors that over time more and more closely emulate synaptic dynamics.</a:t>
            </a:r>
          </a:p>
          <a:p>
            <a:pPr marL="171450" indent="-171450">
              <a:buFont typeface="Arial" panose="020B0604020202020204" pitchFamily="34" charset="0"/>
              <a:buChar char="•"/>
            </a:pPr>
            <a:r>
              <a:rPr lang="en-GB" dirty="0"/>
              <a:t>There are also above threshold analogue approaches that are thousands to hundreds of thousands of times faster than biology, and so they can be used for accelerating simulations. On the downside, they tend to have higher currents and more complicated circuit designs.</a:t>
            </a:r>
          </a:p>
          <a:p>
            <a:pPr marL="171450" indent="-171450">
              <a:buFont typeface="Arial" panose="020B0604020202020204" pitchFamily="34" charset="0"/>
              <a:buChar char="•"/>
            </a:pPr>
            <a:r>
              <a:rPr lang="en-GB" dirty="0"/>
              <a:t>It’s worth noting that these analogue circuits are noisy, for example here you can see how conductances change over time with one of these technologies. This is something we have to take into account but it may not be a problem if the underlying network is noise robust, like the brain.</a:t>
            </a:r>
          </a:p>
          <a:p>
            <a:pPr marL="171450" indent="-171450">
              <a:buFont typeface="Arial" panose="020B0604020202020204" pitchFamily="34" charset="0"/>
              <a:buChar char="•"/>
            </a:pPr>
            <a:r>
              <a:rPr lang="en-GB" dirty="0"/>
              <a:t>Then we get to digital approaches. The simplest of these is just to use a standard CPU, for example a reduced instruct set processor like an ARM. The clever part is in connecting these together.</a:t>
            </a:r>
          </a:p>
          <a:p>
            <a:pPr marL="171450" indent="-171450">
              <a:buFont typeface="Arial" panose="020B0604020202020204" pitchFamily="34" charset="0"/>
              <a:buChar char="•"/>
            </a:pPr>
            <a:r>
              <a:rPr lang="en-GB" dirty="0"/>
              <a:t>This approach tends to be very flexible in terms of what you can simulate, but less power efficient than more customised approaches.</a:t>
            </a:r>
          </a:p>
          <a:p>
            <a:pPr marL="171450" indent="-171450">
              <a:buFont typeface="Arial" panose="020B0604020202020204" pitchFamily="34" charset="0"/>
              <a:buChar char="•"/>
            </a:pPr>
            <a:r>
              <a:rPr lang="en-GB" dirty="0"/>
              <a:t>Field programmable gate arrays or FPGAs are a first step towards full customisation. They allow for partial configuration of the hardware. They’re a bit less flexible than a CPU but can also be more efficient in terms of speed and power.</a:t>
            </a:r>
          </a:p>
          <a:p>
            <a:pPr marL="171450" indent="-171450">
              <a:buFont typeface="Arial" panose="020B0604020202020204" pitchFamily="34" charset="0"/>
              <a:buChar char="•"/>
            </a:pPr>
            <a:r>
              <a:rPr lang="en-GB" dirty="0"/>
              <a:t>Finally, you can go all the way to fully customised chips. These are the least flexible and the most expensive to develop, but can be much more efficient.</a:t>
            </a:r>
          </a:p>
          <a:p>
            <a:pPr marL="171450" indent="-171450">
              <a:buFont typeface="Arial" panose="020B0604020202020204" pitchFamily="34" charset="0"/>
              <a:buChar char="•"/>
            </a:pPr>
            <a:r>
              <a:rPr lang="en-GB" dirty="0"/>
              <a:t>And of course there are also hybrid approaches that combine these elements in different ways.</a:t>
            </a:r>
          </a:p>
        </p:txBody>
      </p:sp>
      <p:sp>
        <p:nvSpPr>
          <p:cNvPr id="4" name="Slide Number Placeholder 3"/>
          <p:cNvSpPr>
            <a:spLocks noGrp="1"/>
          </p:cNvSpPr>
          <p:nvPr>
            <p:ph type="sldNum" sz="quarter" idx="5"/>
          </p:nvPr>
        </p:nvSpPr>
        <p:spPr/>
        <p:txBody>
          <a:bodyPr/>
          <a:lstStyle/>
          <a:p>
            <a:fld id="{4443763A-7F0A-4C5F-B7E9-88C83C3326FE}" type="slidenum">
              <a:rPr lang="en-GB" smtClean="0"/>
              <a:t>3</a:t>
            </a:fld>
            <a:endParaRPr lang="en-GB"/>
          </a:p>
        </p:txBody>
      </p:sp>
    </p:spTree>
    <p:extLst>
      <p:ext uri="{BB962C8B-B14F-4D97-AF65-F5344CB8AC3E}">
        <p14:creationId xmlns:p14="http://schemas.microsoft.com/office/powerpoint/2010/main" val="276020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Once we’ve emulated the neuron, we need a way to receive and then process incoming spikes.</a:t>
                </a:r>
              </a:p>
              <a:p>
                <a:pPr marL="171450" indent="-171450">
                  <a:buFont typeface="Arial" panose="020B0604020202020204" pitchFamily="34" charset="0"/>
                  <a:buChar char="•"/>
                </a:pPr>
                <a:r>
                  <a:rPr lang="en-GB" dirty="0"/>
                  <a:t>The key problem here, which is common to both artificial and spiking neural networks is the matrix vector multiplication. This is typically the most expensive part of a neural network simulation, so speeding that up or reducing its power consumption is a critical part of the design of a neuromorphic system.</a:t>
                </a:r>
              </a:p>
              <a:p>
                <a:pPr marL="171450" indent="-171450">
                  <a:buFont typeface="Arial" panose="020B0604020202020204" pitchFamily="34" charset="0"/>
                  <a:buChar char="•"/>
                </a:pPr>
                <a:r>
                  <a:rPr lang="en-GB" dirty="0"/>
                  <a:t>A common solution is the memristor crossbar array. A memristor is an electrical component with a programmable conductance. If you connect them in a grid like in these diagrams, you can use it to implement this matrix vector multiplication. The rows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oMath>
                </a14:m>
                <a:r>
                  <a:rPr lang="en-GB" dirty="0"/>
                  <a:t> are the inputs represented as voltages, and the columns</a:t>
                </a:r>
                <a:r>
                  <a:rPr lang="en-GB" baseline="0" dirty="0"/>
                  <a:t> </a:t>
                </a:r>
                <a14:m>
                  <m:oMath xmlns:m="http://schemas.openxmlformats.org/officeDocument/2006/math">
                    <m:sSub>
                      <m:sSubPr>
                        <m:ctrlPr>
                          <a:rPr lang="en-GB" b="0" i="1" baseline="0" smtClean="0">
                            <a:latin typeface="Cambria Math" panose="02040503050406030204" pitchFamily="18" charset="0"/>
                          </a:rPr>
                        </m:ctrlPr>
                      </m:sSubPr>
                      <m:e>
                        <m:r>
                          <a:rPr lang="en-GB" b="0" i="1" baseline="0" smtClean="0">
                            <a:latin typeface="Cambria Math" panose="02040503050406030204" pitchFamily="18" charset="0"/>
                          </a:rPr>
                          <m:t>𝐼</m:t>
                        </m:r>
                      </m:e>
                      <m:sub>
                        <m:r>
                          <a:rPr lang="en-GB" b="0" i="1" baseline="0" smtClean="0">
                            <a:latin typeface="Cambria Math" panose="02040503050406030204" pitchFamily="18" charset="0"/>
                          </a:rPr>
                          <m:t>𝑗</m:t>
                        </m:r>
                      </m:sub>
                    </m:sSub>
                  </m:oMath>
                </a14:m>
                <a:r>
                  <a:rPr lang="en-GB" baseline="0" dirty="0"/>
                  <a:t> are the outputs represented as currents.</a:t>
                </a:r>
                <a:r>
                  <a:rPr lang="en-GB" dirty="0"/>
                  <a:t> At each grid point, you have a memristor whose conductance represents a synaptic weight. The current at a grid point is the product of the input </a:t>
                </a:r>
                <a:r>
                  <a:rPr lang="en-GB"/>
                  <a:t>voltage and </a:t>
                </a:r>
                <a:r>
                  <a:rPr lang="en-GB" dirty="0"/>
                  <a:t>the memristor conductance. The total current output of a column is the sum of the grid point currents, which is exactly the computation you need for matrix-vector multiplication.</a:t>
                </a:r>
              </a:p>
            </p:txBody>
          </p:sp>
        </mc:Choice>
        <mc:Fallback xmlns="">
          <p:sp>
            <p:nvSpPr>
              <p:cNvPr id="3" name="Notes Placeholder 2"/>
              <p:cNvSpPr>
                <a:spLocks noGrp="1"/>
              </p:cNvSpPr>
              <p:nvPr>
                <p:ph type="body" idx="1"/>
              </p:nvPr>
            </p:nvSpPr>
            <p:spPr/>
            <p:txBody>
              <a:bodyPr/>
              <a:lstStyle/>
              <a:p>
                <a:r>
                  <a:rPr lang="en-GB" dirty="0"/>
                  <a:t>Once we’ve emulated the neuron, we need a way to receive and then process incoming spikes.</a:t>
                </a:r>
              </a:p>
              <a:p>
                <a:pPr marL="171450" indent="-171450">
                  <a:buFont typeface="Arial" panose="020B0604020202020204" pitchFamily="34" charset="0"/>
                  <a:buChar char="•"/>
                </a:pPr>
                <a:r>
                  <a:rPr lang="en-GB" dirty="0"/>
                  <a:t>The key problem here, which is common to both artificial and spiking neural networks is the matrix vector multiplication. This is typically the most expensive part of a neural network simulation, so speeding that up or reducing its power consumption is a critical part of the design of a neuromorphic system.</a:t>
                </a:r>
              </a:p>
              <a:p>
                <a:pPr marL="171450" indent="-171450">
                  <a:buFont typeface="Arial" panose="020B0604020202020204" pitchFamily="34" charset="0"/>
                  <a:buChar char="•"/>
                </a:pPr>
                <a:r>
                  <a:rPr lang="en-GB" dirty="0"/>
                  <a:t>A common solution is the memristor crossbar array. A memristor is an electrical component with a programmable conductance. If you connect them in a grid like in these diagrams, you can use it to implement this matrix vector multiplication. The rows </a:t>
                </a:r>
                <a:r>
                  <a:rPr lang="en-GB" b="0" i="0">
                    <a:latin typeface="Cambria Math" panose="02040503050406030204" pitchFamily="18" charset="0"/>
                  </a:rPr>
                  <a:t>𝑉_𝑖</a:t>
                </a:r>
                <a:r>
                  <a:rPr lang="en-GB" dirty="0"/>
                  <a:t> are the inputs represented as voltages, and the columns</a:t>
                </a:r>
                <a:r>
                  <a:rPr lang="en-GB" baseline="0" dirty="0"/>
                  <a:t> </a:t>
                </a:r>
                <a:r>
                  <a:rPr lang="en-GB" b="0" i="0" baseline="0">
                    <a:latin typeface="Cambria Math" panose="02040503050406030204" pitchFamily="18" charset="0"/>
                  </a:rPr>
                  <a:t>𝐼_𝑗</a:t>
                </a:r>
                <a:r>
                  <a:rPr lang="en-GB" baseline="0" dirty="0"/>
                  <a:t> are the outputs represented as currents.</a:t>
                </a:r>
                <a:r>
                  <a:rPr lang="en-GB" dirty="0"/>
                  <a:t> At each grid point, you have a memristor whose conductance represents a synaptic weight. The current at a grid point is the product of the input </a:t>
                </a:r>
                <a:r>
                  <a:rPr lang="en-GB"/>
                  <a:t>voltage and </a:t>
                </a:r>
                <a:r>
                  <a:rPr lang="en-GB" dirty="0"/>
                  <a:t>the memristor conductance. The total current output of a column is the sum of the grid point currents, which is exactly the computation you need for matrix-vector multiplication.</a:t>
                </a:r>
              </a:p>
            </p:txBody>
          </p:sp>
        </mc:Fallback>
      </mc:AlternateContent>
      <p:sp>
        <p:nvSpPr>
          <p:cNvPr id="4" name="Slide Number Placeholder 3"/>
          <p:cNvSpPr>
            <a:spLocks noGrp="1"/>
          </p:cNvSpPr>
          <p:nvPr>
            <p:ph type="sldNum" sz="quarter" idx="5"/>
          </p:nvPr>
        </p:nvSpPr>
        <p:spPr/>
        <p:txBody>
          <a:bodyPr/>
          <a:lstStyle/>
          <a:p>
            <a:fld id="{4443763A-7F0A-4C5F-B7E9-88C83C3326FE}" type="slidenum">
              <a:rPr lang="en-GB" smtClean="0"/>
              <a:t>4</a:t>
            </a:fld>
            <a:endParaRPr lang="en-GB"/>
          </a:p>
        </p:txBody>
      </p:sp>
    </p:spTree>
    <p:extLst>
      <p:ext uri="{BB962C8B-B14F-4D97-AF65-F5344CB8AC3E}">
        <p14:creationId xmlns:p14="http://schemas.microsoft.com/office/powerpoint/2010/main" val="357302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In addition to processing spikes that have been received, we also need to send spikes.</a:t>
                </a:r>
              </a:p>
              <a:p>
                <a:pPr marL="171450" indent="-171450">
                  <a:buFont typeface="Arial" panose="020B0604020202020204" pitchFamily="34" charset="0"/>
                  <a:buChar char="•"/>
                </a:pPr>
                <a:r>
                  <a:rPr lang="en-GB" dirty="0"/>
                  <a:t>The way the brain does that is simply to have one wire from each input to each output. Can we just do the same?</a:t>
                </a:r>
              </a:p>
              <a:p>
                <a:pPr marL="171450" indent="-171450">
                  <a:buFont typeface="Arial" panose="020B0604020202020204" pitchFamily="34" charset="0"/>
                  <a:buChar char="•"/>
                </a:pPr>
                <a:r>
                  <a:rPr lang="en-GB" dirty="0"/>
                  <a:t>Yes, but if you have N inputs and N outputs you need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𝑁</m:t>
                        </m:r>
                      </m:e>
                      <m:sup>
                        <m:r>
                          <a:rPr lang="en-GB" b="0" i="1" smtClean="0">
                            <a:latin typeface="Cambria Math" panose="02040503050406030204" pitchFamily="18" charset="0"/>
                          </a:rPr>
                          <m:t>2</m:t>
                        </m:r>
                      </m:sup>
                    </m:sSup>
                  </m:oMath>
                </a14:m>
                <a:r>
                  <a:rPr lang="en-GB" dirty="0"/>
                  <a:t> wires which is expensive,</a:t>
                </a:r>
                <a:r>
                  <a:rPr lang="en-GB" baseline="0" dirty="0"/>
                  <a:t> especially when chips are limited to 2d unlike the 3d brain.</a:t>
                </a:r>
              </a:p>
              <a:p>
                <a:pPr marL="171450" indent="-171450">
                  <a:buFont typeface="Arial" panose="020B0604020202020204" pitchFamily="34" charset="0"/>
                  <a:buChar char="•"/>
                </a:pPr>
                <a:r>
                  <a:rPr lang="en-GB" baseline="0" dirty="0"/>
                  <a:t>Another way of doing it is the address event representation scheme.</a:t>
                </a:r>
              </a:p>
              <a:p>
                <a:pPr marL="171450" indent="-171450">
                  <a:buFont typeface="Arial" panose="020B0604020202020204" pitchFamily="34" charset="0"/>
                  <a:buChar char="•"/>
                </a:pPr>
                <a:r>
                  <a:rPr lang="en-GB" baseline="0" dirty="0"/>
                  <a:t>In this scheme, each input event is first encoded in binary, and this needs </a:t>
                </a:r>
                <a14:m>
                  <m:oMath xmlns:m="http://schemas.openxmlformats.org/officeDocument/2006/math">
                    <m:func>
                      <m:funcPr>
                        <m:ctrlPr>
                          <a:rPr lang="en-GB" b="0" i="1" baseline="0" smtClean="0">
                            <a:latin typeface="Cambria Math" panose="02040503050406030204" pitchFamily="18" charset="0"/>
                          </a:rPr>
                        </m:ctrlPr>
                      </m:funcPr>
                      <m:fName>
                        <m:sSub>
                          <m:sSubPr>
                            <m:ctrlPr>
                              <a:rPr lang="en-GB" b="0" i="1" baseline="0" smtClean="0">
                                <a:latin typeface="Cambria Math" panose="02040503050406030204" pitchFamily="18" charset="0"/>
                              </a:rPr>
                            </m:ctrlPr>
                          </m:sSubPr>
                          <m:e>
                            <m:r>
                              <m:rPr>
                                <m:sty m:val="p"/>
                              </m:rPr>
                              <a:rPr lang="en-GB" b="0" i="0" baseline="0" smtClean="0">
                                <a:latin typeface="Cambria Math" panose="02040503050406030204" pitchFamily="18" charset="0"/>
                              </a:rPr>
                              <m:t>log</m:t>
                            </m:r>
                          </m:e>
                          <m:sub>
                            <m:r>
                              <a:rPr lang="en-GB" b="0" i="1" baseline="0" smtClean="0">
                                <a:latin typeface="Cambria Math" panose="02040503050406030204" pitchFamily="18" charset="0"/>
                              </a:rPr>
                              <m:t>2</m:t>
                            </m:r>
                          </m:sub>
                        </m:sSub>
                      </m:fName>
                      <m:e>
                        <m:r>
                          <a:rPr lang="en-GB" b="0" i="1" baseline="0" smtClean="0">
                            <a:latin typeface="Cambria Math" panose="02040503050406030204" pitchFamily="18" charset="0"/>
                          </a:rPr>
                          <m:t>𝑁</m:t>
                        </m:r>
                      </m:e>
                    </m:func>
                  </m:oMath>
                </a14:m>
                <a:r>
                  <a:rPr lang="en-GB" dirty="0"/>
                  <a:t> bits.</a:t>
                </a:r>
              </a:p>
              <a:p>
                <a:pPr marL="171450" indent="-171450">
                  <a:buFont typeface="Arial" panose="020B0604020202020204" pitchFamily="34" charset="0"/>
                  <a:buChar char="•"/>
                </a:pPr>
                <a:r>
                  <a:rPr lang="en-GB" dirty="0"/>
                  <a:t>Those events are communicated by multiplexing them in time on a very fast digital bus.</a:t>
                </a:r>
              </a:p>
              <a:p>
                <a:pPr marL="171450" indent="-171450">
                  <a:buFont typeface="Arial" panose="020B0604020202020204" pitchFamily="34" charset="0"/>
                  <a:buChar char="•"/>
                </a:pPr>
                <a:r>
                  <a:rPr lang="en-GB" dirty="0"/>
                  <a:t>A routing table allows you to dispatch these events to their targets, which can then reconstruct the input spike trains.</a:t>
                </a:r>
              </a:p>
              <a:p>
                <a:pPr marL="171450" indent="-171450">
                  <a:buFont typeface="Arial" panose="020B0604020202020204" pitchFamily="34" charset="0"/>
                  <a:buChar char="•"/>
                </a:pPr>
                <a:r>
                  <a:rPr lang="en-GB" dirty="0"/>
                  <a:t>This only needs a number of wires proportional to </a:t>
                </a:r>
                <a14:m>
                  <m:oMath xmlns:m="http://schemas.openxmlformats.org/officeDocument/2006/math">
                    <m:func>
                      <m:funcPr>
                        <m:ctrlPr>
                          <a:rPr lang="en-GB" b="0" i="1" smtClean="0">
                            <a:latin typeface="Cambria Math" panose="02040503050406030204" pitchFamily="18" charset="0"/>
                          </a:rPr>
                        </m:ctrlPr>
                      </m:funcPr>
                      <m:fName>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log</m:t>
                            </m:r>
                          </m:e>
                          <m:sub>
                            <m:r>
                              <a:rPr lang="en-GB" b="0" i="1" smtClean="0">
                                <a:latin typeface="Cambria Math" panose="02040503050406030204" pitchFamily="18" charset="0"/>
                              </a:rPr>
                              <m:t>2</m:t>
                            </m:r>
                          </m:sub>
                        </m:sSub>
                      </m:fName>
                      <m:e>
                        <m:r>
                          <a:rPr lang="en-GB" b="0" i="1" smtClean="0">
                            <a:latin typeface="Cambria Math" panose="02040503050406030204" pitchFamily="18" charset="0"/>
                          </a:rPr>
                          <m:t>𝑁</m:t>
                        </m:r>
                      </m:e>
                    </m:func>
                  </m:oMath>
                </a14:m>
                <a:r>
                  <a:rPr lang="en-GB" dirty="0"/>
                  <a:t> which is much better.</a:t>
                </a:r>
              </a:p>
              <a:p>
                <a:pPr marL="171450" indent="-171450">
                  <a:buFont typeface="Arial" panose="020B0604020202020204" pitchFamily="34" charset="0"/>
                  <a:buChar char="•"/>
                </a:pPr>
                <a:r>
                  <a:rPr lang="en-GB" dirty="0"/>
                  <a:t>However, because multiple events may happen simultaneously, you either have to queue simultaneous events, introducing an error in time, or drop them entirely.</a:t>
                </a:r>
              </a:p>
              <a:p>
                <a:pPr marL="171450" indent="-171450">
                  <a:buFont typeface="Arial" panose="020B0604020202020204" pitchFamily="34" charset="0"/>
                  <a:buChar char="•"/>
                </a:pPr>
                <a:r>
                  <a:rPr lang="en-GB" dirty="0"/>
                  <a:t>This is theoretically problematic if your aim is a perfect simulation, but not necessarily a big issue if you have trained a noise robust network using some form of temporal jitter and synaptic dropout.</a:t>
                </a:r>
              </a:p>
              <a:p>
                <a:pPr marL="171450" indent="-171450">
                  <a:buFont typeface="Arial" panose="020B0604020202020204" pitchFamily="34" charset="0"/>
                  <a:buChar char="•"/>
                </a:pPr>
                <a:r>
                  <a:rPr lang="en-GB" dirty="0"/>
                  <a:t>This AER scheme is therefore very widely used in neuromorphic systems.</a:t>
                </a:r>
              </a:p>
            </p:txBody>
          </p:sp>
        </mc:Choice>
        <mc:Fallback xmlns="">
          <p:sp>
            <p:nvSpPr>
              <p:cNvPr id="3" name="Notes Placeholder 2"/>
              <p:cNvSpPr>
                <a:spLocks noGrp="1"/>
              </p:cNvSpPr>
              <p:nvPr>
                <p:ph type="body" idx="1"/>
              </p:nvPr>
            </p:nvSpPr>
            <p:spPr/>
            <p:txBody>
              <a:bodyPr/>
              <a:lstStyle/>
              <a:p>
                <a:r>
                  <a:rPr lang="en-GB" dirty="0"/>
                  <a:t>In addition to processing spikes that have been received, we also need to send spikes.</a:t>
                </a:r>
              </a:p>
              <a:p>
                <a:pPr marL="171450" indent="-171450">
                  <a:buFont typeface="Arial" panose="020B0604020202020204" pitchFamily="34" charset="0"/>
                  <a:buChar char="•"/>
                </a:pPr>
                <a:r>
                  <a:rPr lang="en-GB" dirty="0"/>
                  <a:t>The way the brain does that is simply to have one wire from each input to each output. Can we just do the same?</a:t>
                </a:r>
              </a:p>
              <a:p>
                <a:pPr marL="171450" indent="-171450">
                  <a:buFont typeface="Arial" panose="020B0604020202020204" pitchFamily="34" charset="0"/>
                  <a:buChar char="•"/>
                </a:pPr>
                <a:r>
                  <a:rPr lang="en-GB" dirty="0"/>
                  <a:t>Yes, but if you have N inputs and N outputs you need </a:t>
                </a:r>
                <a:r>
                  <a:rPr lang="en-GB" b="0" i="0">
                    <a:latin typeface="Cambria Math" panose="02040503050406030204" pitchFamily="18" charset="0"/>
                  </a:rPr>
                  <a:t>𝑁^2</a:t>
                </a:r>
                <a:r>
                  <a:rPr lang="en-GB" dirty="0"/>
                  <a:t> wires which is expensive,</a:t>
                </a:r>
                <a:r>
                  <a:rPr lang="en-GB" baseline="0" dirty="0"/>
                  <a:t> especially when chips are limited to 2d unlike the 3d brain.</a:t>
                </a:r>
              </a:p>
              <a:p>
                <a:pPr marL="171450" indent="-171450">
                  <a:buFont typeface="Arial" panose="020B0604020202020204" pitchFamily="34" charset="0"/>
                  <a:buChar char="•"/>
                </a:pPr>
                <a:r>
                  <a:rPr lang="en-GB" baseline="0" dirty="0"/>
                  <a:t>Another way of doing it is the address event representation scheme.</a:t>
                </a:r>
              </a:p>
              <a:p>
                <a:pPr marL="171450" indent="-171450">
                  <a:buFont typeface="Arial" panose="020B0604020202020204" pitchFamily="34" charset="0"/>
                  <a:buChar char="•"/>
                </a:pPr>
                <a:r>
                  <a:rPr lang="en-GB" baseline="0" dirty="0"/>
                  <a:t>In this scheme, each input event is first encoded in binary, and this needs </a:t>
                </a:r>
                <a:r>
                  <a:rPr lang="en-GB" b="0" i="0" baseline="0">
                    <a:latin typeface="Cambria Math" panose="02040503050406030204" pitchFamily="18" charset="0"/>
                  </a:rPr>
                  <a:t>log_2⁡𝑁</a:t>
                </a:r>
                <a:r>
                  <a:rPr lang="en-GB" dirty="0"/>
                  <a:t> bits.</a:t>
                </a:r>
              </a:p>
              <a:p>
                <a:pPr marL="171450" indent="-171450">
                  <a:buFont typeface="Arial" panose="020B0604020202020204" pitchFamily="34" charset="0"/>
                  <a:buChar char="•"/>
                </a:pPr>
                <a:r>
                  <a:rPr lang="en-GB" dirty="0"/>
                  <a:t>Those events are communicated by multiplexing them in time on a very fast digital bus.</a:t>
                </a:r>
              </a:p>
              <a:p>
                <a:pPr marL="171450" indent="-171450">
                  <a:buFont typeface="Arial" panose="020B0604020202020204" pitchFamily="34" charset="0"/>
                  <a:buChar char="•"/>
                </a:pPr>
                <a:r>
                  <a:rPr lang="en-GB" dirty="0"/>
                  <a:t>A routing table allows you to dispatch these events to their targets, which can then reconstruct the input spike trains.</a:t>
                </a:r>
              </a:p>
              <a:p>
                <a:pPr marL="171450" indent="-171450">
                  <a:buFont typeface="Arial" panose="020B0604020202020204" pitchFamily="34" charset="0"/>
                  <a:buChar char="•"/>
                </a:pPr>
                <a:r>
                  <a:rPr lang="en-GB" dirty="0"/>
                  <a:t>This only needs a number of wires proportional to </a:t>
                </a:r>
                <a:r>
                  <a:rPr lang="en-GB" b="0" i="0">
                    <a:latin typeface="Cambria Math" panose="02040503050406030204" pitchFamily="18" charset="0"/>
                  </a:rPr>
                  <a:t>log_2⁡𝑁</a:t>
                </a:r>
                <a:r>
                  <a:rPr lang="en-GB" dirty="0"/>
                  <a:t> which is much better.</a:t>
                </a:r>
              </a:p>
              <a:p>
                <a:pPr marL="171450" indent="-171450">
                  <a:buFont typeface="Arial" panose="020B0604020202020204" pitchFamily="34" charset="0"/>
                  <a:buChar char="•"/>
                </a:pPr>
                <a:r>
                  <a:rPr lang="en-GB" dirty="0"/>
                  <a:t>However, because multiple events may happen simultaneously, you either have to queue simultaneous events, introducing an error in time, or drop them entirely.</a:t>
                </a:r>
              </a:p>
              <a:p>
                <a:pPr marL="171450" indent="-171450">
                  <a:buFont typeface="Arial" panose="020B0604020202020204" pitchFamily="34" charset="0"/>
                  <a:buChar char="•"/>
                </a:pPr>
                <a:r>
                  <a:rPr lang="en-GB" dirty="0"/>
                  <a:t>This is theoretically problematic if your aim is a perfect simulation, but not necessarily a big issue if you have trained a noise robust network using some form of temporal jitter and synaptic dropout.</a:t>
                </a:r>
              </a:p>
              <a:p>
                <a:pPr marL="171450" indent="-171450">
                  <a:buFont typeface="Arial" panose="020B0604020202020204" pitchFamily="34" charset="0"/>
                  <a:buChar char="•"/>
                </a:pPr>
                <a:r>
                  <a:rPr lang="en-GB" dirty="0"/>
                  <a:t>This AER scheme is therefore very widely used in neuromorphic systems.</a:t>
                </a:r>
              </a:p>
            </p:txBody>
          </p:sp>
        </mc:Fallback>
      </mc:AlternateContent>
      <p:sp>
        <p:nvSpPr>
          <p:cNvPr id="4" name="Slide Number Placeholder 3"/>
          <p:cNvSpPr>
            <a:spLocks noGrp="1"/>
          </p:cNvSpPr>
          <p:nvPr>
            <p:ph type="sldNum" sz="quarter" idx="5"/>
          </p:nvPr>
        </p:nvSpPr>
        <p:spPr/>
        <p:txBody>
          <a:bodyPr/>
          <a:lstStyle/>
          <a:p>
            <a:fld id="{4443763A-7F0A-4C5F-B7E9-88C83C3326FE}" type="slidenum">
              <a:rPr lang="en-GB" smtClean="0"/>
              <a:t>5</a:t>
            </a:fld>
            <a:endParaRPr lang="en-GB"/>
          </a:p>
        </p:txBody>
      </p:sp>
    </p:spTree>
    <p:extLst>
      <p:ext uri="{BB962C8B-B14F-4D97-AF65-F5344CB8AC3E}">
        <p14:creationId xmlns:p14="http://schemas.microsoft.com/office/powerpoint/2010/main" val="231211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ingredient we need is learning.</a:t>
            </a:r>
          </a:p>
          <a:p>
            <a:pPr marL="171450" indent="-171450">
              <a:buFont typeface="Arial" panose="020B0604020202020204" pitchFamily="34" charset="0"/>
              <a:buChar char="•"/>
            </a:pPr>
            <a:r>
              <a:rPr lang="en-GB" dirty="0"/>
              <a:t>The easiest thing to do is just to do the learning off the neuromorphic device and copy the synaptic weights and other parameters across.</a:t>
            </a:r>
          </a:p>
          <a:p>
            <a:pPr marL="171450" indent="-171450">
              <a:buFont typeface="Arial" panose="020B0604020202020204" pitchFamily="34" charset="0"/>
              <a:buChar char="•"/>
            </a:pPr>
            <a:r>
              <a:rPr lang="en-GB" dirty="0"/>
              <a:t>This is very flexible because you can do any learning rule you like with this approach</a:t>
            </a:r>
          </a:p>
          <a:p>
            <a:pPr marL="171450" indent="-171450">
              <a:buFont typeface="Arial" panose="020B0604020202020204" pitchFamily="34" charset="0"/>
              <a:buChar char="•"/>
            </a:pPr>
            <a:r>
              <a:rPr lang="en-GB" dirty="0"/>
              <a:t>But it means you lose the benefits of simulating it on the neuromorphic device, and that often puts a limit to scaling.</a:t>
            </a:r>
          </a:p>
          <a:p>
            <a:pPr marL="171450" indent="-171450">
              <a:buFont typeface="Arial" panose="020B0604020202020204" pitchFamily="34" charset="0"/>
              <a:buChar char="•"/>
            </a:pPr>
            <a:r>
              <a:rPr lang="en-GB" dirty="0"/>
              <a:t>The other approach is to do the learning on the chip itself.</a:t>
            </a:r>
          </a:p>
          <a:p>
            <a:pPr marL="171450" indent="-171450">
              <a:buFont typeface="Arial" panose="020B0604020202020204" pitchFamily="34" charset="0"/>
              <a:buChar char="•"/>
            </a:pPr>
            <a:r>
              <a:rPr lang="en-GB" dirty="0"/>
              <a:t>This is ideal from the point of efficiency, but it has some downsides.</a:t>
            </a:r>
          </a:p>
          <a:p>
            <a:pPr marL="171450" indent="-171450">
              <a:buFont typeface="Arial" panose="020B0604020202020204" pitchFamily="34" charset="0"/>
              <a:buChar char="•"/>
            </a:pPr>
            <a:r>
              <a:rPr lang="en-GB" dirty="0"/>
              <a:t>We can’t use global gradient information, which rules out learning rules like backprop through time used in surrogate gradient descent. In a way this shouldn’t be a problem because the brain also doesn’t have access to that information and must use a local learning rule</a:t>
            </a:r>
          </a:p>
          <a:p>
            <a:pPr marL="171450" indent="-171450">
              <a:buFont typeface="Arial" panose="020B0604020202020204" pitchFamily="34" charset="0"/>
              <a:buChar char="•"/>
            </a:pPr>
            <a:r>
              <a:rPr lang="en-GB" dirty="0"/>
              <a:t>But even if the brain knows how to do learning with local information only, we don’t yet know how to do it as well as with global information.</a:t>
            </a:r>
          </a:p>
          <a:p>
            <a:pPr marL="171450" indent="-171450">
              <a:buFont typeface="Arial" panose="020B0604020202020204" pitchFamily="34" charset="0"/>
              <a:buChar char="•"/>
            </a:pPr>
            <a:r>
              <a:rPr lang="en-GB" dirty="0"/>
              <a:t>And also, this local information needs to be managed and transmitted to the right places, and so this has to be incorporated into the hardware design, limiting flexibility.</a:t>
            </a:r>
          </a:p>
          <a:p>
            <a:pPr marL="171450" indent="-171450">
              <a:buFont typeface="Arial" panose="020B0604020202020204" pitchFamily="34" charset="0"/>
              <a:buChar char="•"/>
            </a:pPr>
            <a:r>
              <a:rPr lang="en-GB" dirty="0"/>
              <a:t>In practice, we often use STDP or an approximation of it. Or a variant called SDSP, or spike dependent synaptic plasticity.</a:t>
            </a:r>
          </a:p>
          <a:p>
            <a:pPr marL="171450" indent="-171450">
              <a:buFont typeface="Arial" panose="020B0604020202020204" pitchFamily="34" charset="0"/>
              <a:buChar char="•"/>
            </a:pPr>
            <a:r>
              <a:rPr lang="en-GB" dirty="0"/>
              <a:t>These rules are unsupervised which is a limitation if you want to train on a classification or regression task.</a:t>
            </a:r>
          </a:p>
          <a:p>
            <a:pPr marL="171450" indent="-171450">
              <a:buFont typeface="Arial" panose="020B0604020202020204" pitchFamily="34" charset="0"/>
              <a:buChar char="•"/>
            </a:pPr>
            <a:r>
              <a:rPr lang="en-GB" dirty="0"/>
              <a:t>But, you can restore an element of supervision using eligibility traces, which I won’t go into here.</a:t>
            </a:r>
          </a:p>
          <a:p>
            <a:pPr marL="0" indent="0">
              <a:buFont typeface="Arial" panose="020B0604020202020204" pitchFamily="34" charset="0"/>
              <a:buNone/>
            </a:pPr>
            <a:r>
              <a:rPr lang="en-GB" dirty="0"/>
              <a:t>In some ways, learning is the big missing part of the neuromorphic computing story, and probably for the same reason that we don’t yet understand how the brain does learning with only local information.</a:t>
            </a:r>
          </a:p>
        </p:txBody>
      </p:sp>
      <p:sp>
        <p:nvSpPr>
          <p:cNvPr id="4" name="Slide Number Placeholder 3"/>
          <p:cNvSpPr>
            <a:spLocks noGrp="1"/>
          </p:cNvSpPr>
          <p:nvPr>
            <p:ph type="sldNum" sz="quarter" idx="5"/>
          </p:nvPr>
        </p:nvSpPr>
        <p:spPr/>
        <p:txBody>
          <a:bodyPr/>
          <a:lstStyle/>
          <a:p>
            <a:fld id="{4443763A-7F0A-4C5F-B7E9-88C83C3326FE}" type="slidenum">
              <a:rPr lang="en-GB" smtClean="0"/>
              <a:t>6</a:t>
            </a:fld>
            <a:endParaRPr lang="en-GB"/>
          </a:p>
        </p:txBody>
      </p:sp>
    </p:spTree>
    <p:extLst>
      <p:ext uri="{BB962C8B-B14F-4D97-AF65-F5344CB8AC3E}">
        <p14:creationId xmlns:p14="http://schemas.microsoft.com/office/powerpoint/2010/main" val="414542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finish this video with a quick look at some of the products available today, and how they use some of the components we’ve seen so far. As before, this isn’t an exhaustive list!</a:t>
            </a:r>
          </a:p>
          <a:p>
            <a:pPr marL="171450" indent="-171450">
              <a:buFont typeface="Arial" panose="020B0604020202020204" pitchFamily="34" charset="0"/>
              <a:buChar char="•"/>
            </a:pPr>
            <a:r>
              <a:rPr lang="en-GB" dirty="0"/>
              <a:t>We’ll start with the analogue, subthreshold systems that run in </a:t>
            </a:r>
            <a:r>
              <a:rPr lang="en-GB" dirty="0" err="1"/>
              <a:t>realtime</a:t>
            </a:r>
            <a:r>
              <a:rPr lang="en-GB" dirty="0"/>
              <a:t>.</a:t>
            </a:r>
          </a:p>
          <a:p>
            <a:pPr marL="171450" indent="-171450">
              <a:buFont typeface="Arial" panose="020B0604020202020204" pitchFamily="34" charset="0"/>
              <a:buChar char="•"/>
            </a:pPr>
            <a:r>
              <a:rPr lang="en-GB" dirty="0"/>
              <a:t>The first is ROLLS and DYNAPs, now commercialised by </a:t>
            </a:r>
            <a:r>
              <a:rPr lang="en-GB" dirty="0" err="1"/>
              <a:t>SynSense</a:t>
            </a:r>
            <a:r>
              <a:rPr lang="en-GB" dirty="0"/>
              <a:t>. The basic ROLLS chip has 256 adaptive exponential integrate and fire neurons per chip, with 64k synapses with short term plasticity, and 64k using the SDSP learning rule. That goes up to thousands of neurons in DYNAPs and a spike routing architecture.</a:t>
            </a:r>
          </a:p>
          <a:p>
            <a:pPr marL="171450" indent="-171450">
              <a:buFont typeface="Arial" panose="020B0604020202020204" pitchFamily="34" charset="0"/>
              <a:buChar char="•"/>
            </a:pPr>
            <a:r>
              <a:rPr lang="en-GB" dirty="0"/>
              <a:t>There’s also </a:t>
            </a:r>
            <a:r>
              <a:rPr lang="en-GB" dirty="0" err="1"/>
              <a:t>Neurogrid</a:t>
            </a:r>
            <a:r>
              <a:rPr lang="en-GB" dirty="0"/>
              <a:t> which has a million neurons but the synaptic weights are stored off chip, adding latency.</a:t>
            </a:r>
          </a:p>
          <a:p>
            <a:pPr marL="171450" indent="-171450">
              <a:buFont typeface="Arial" panose="020B0604020202020204" pitchFamily="34" charset="0"/>
              <a:buChar char="•"/>
            </a:pPr>
            <a:r>
              <a:rPr lang="en-GB" dirty="0"/>
              <a:t>Next we have the above threshold designs that can run faster than </a:t>
            </a:r>
            <a:r>
              <a:rPr lang="en-GB" dirty="0" err="1"/>
              <a:t>realtime</a:t>
            </a:r>
            <a:r>
              <a:rPr lang="en-GB" dirty="0"/>
              <a:t>.</a:t>
            </a:r>
          </a:p>
          <a:p>
            <a:pPr marL="171450" indent="-171450">
              <a:buFont typeface="Arial" panose="020B0604020202020204" pitchFamily="34" charset="0"/>
              <a:buChar char="•"/>
            </a:pPr>
            <a:r>
              <a:rPr lang="en-GB" dirty="0"/>
              <a:t>There’s the HICANN chip with 512 adaptive exponential integrate-and-fire neurons and 112k STDP synapses with 4 bits per synapse. </a:t>
            </a:r>
            <a:r>
              <a:rPr lang="en-GB" dirty="0" err="1"/>
              <a:t>BrainScaleS</a:t>
            </a:r>
            <a:r>
              <a:rPr lang="en-GB" dirty="0"/>
              <a:t> consists of 352 of those chips, so 180k neurons and 40 million synapses per wafer.</a:t>
            </a:r>
          </a:p>
          <a:p>
            <a:pPr marL="171450" indent="-171450">
              <a:buFont typeface="Arial" panose="020B0604020202020204" pitchFamily="34" charset="0"/>
              <a:buChar char="•"/>
            </a:pPr>
            <a:r>
              <a:rPr lang="en-GB" dirty="0"/>
              <a:t>Next we have the digital designs, starting with CPU-based.</a:t>
            </a:r>
          </a:p>
          <a:p>
            <a:pPr marL="171450" indent="-171450">
              <a:buFont typeface="Arial" panose="020B0604020202020204" pitchFamily="34" charset="0"/>
              <a:buChar char="•"/>
            </a:pPr>
            <a:r>
              <a:rPr lang="en-GB" dirty="0"/>
              <a:t>SpiNNaker was originally designed by Steve Furber in Manchester, the same Steve Furber who designed the BBC Micro and the ARM 32-bit RISC chip. Given that background, it’s perhaps unsurprising that SpiNNaker works by combining a very large number of ARM chips, connected by a clever, high capacity event routing system. Because it uses general purpose CPUs it’s very customisable, although that does come at a relatively high energy cost. The first SpiNNaker system was scaled up to a million cores, 7 terabytes of RAM and could simulate a billion neurons in real time, about 1% of the human brain. Unfortunately, it did also draw about 100 kW of power. It’s being followed up by SpiNNaker 2, commercialised by </a:t>
            </a:r>
            <a:r>
              <a:rPr lang="en-GB" dirty="0" err="1"/>
              <a:t>SpiNNcloud</a:t>
            </a:r>
            <a:r>
              <a:rPr lang="en-GB" dirty="0"/>
              <a:t>, which aims to build a system 100 times larger, in other words able to simulate as many neurons as the human brain.</a:t>
            </a:r>
          </a:p>
          <a:p>
            <a:pPr marL="171450" indent="-171450">
              <a:buFont typeface="Arial" panose="020B0604020202020204" pitchFamily="34" charset="0"/>
              <a:buChar char="•"/>
            </a:pPr>
            <a:r>
              <a:rPr lang="en-GB" dirty="0"/>
              <a:t>I won’t mention any FPGA-based systems although this has been investigated, including by researchers here at Imperial College.</a:t>
            </a:r>
          </a:p>
          <a:p>
            <a:pPr marL="171450" indent="-171450">
              <a:buFont typeface="Arial" panose="020B0604020202020204" pitchFamily="34" charset="0"/>
              <a:buChar char="•"/>
            </a:pPr>
            <a:r>
              <a:rPr lang="en-GB" dirty="0"/>
              <a:t>Finally there’s the fully customised chips being invested in by big chip companies.</a:t>
            </a:r>
          </a:p>
          <a:p>
            <a:pPr marL="171450" indent="-171450">
              <a:buFont typeface="Arial" panose="020B0604020202020204" pitchFamily="34" charset="0"/>
              <a:buChar char="•"/>
            </a:pPr>
            <a:r>
              <a:rPr lang="en-GB" dirty="0"/>
              <a:t>IBM’s system </a:t>
            </a:r>
            <a:r>
              <a:rPr lang="en-GB" dirty="0" err="1"/>
              <a:t>TrueNorth</a:t>
            </a:r>
            <a:r>
              <a:rPr lang="en-GB" dirty="0"/>
              <a:t> can simulate a million neurons and 256 million binary non-plastic synapses per chip, with a fixed neuron design. Just to give an idea of the energy efficiency gain of the custom chips versus general purpose, </a:t>
            </a:r>
            <a:r>
              <a:rPr lang="en-GB" dirty="0" err="1"/>
              <a:t>TrueNorth</a:t>
            </a:r>
            <a:r>
              <a:rPr lang="en-GB" dirty="0"/>
              <a:t> uses about 25 picojoules per connection, whereas SpiNNaker uses around 10 nanojoules, or about 400 times as much energy.</a:t>
            </a:r>
          </a:p>
          <a:p>
            <a:pPr marL="171450" indent="-171450">
              <a:buFont typeface="Arial" panose="020B0604020202020204" pitchFamily="34" charset="0"/>
              <a:buChar char="•"/>
            </a:pPr>
            <a:r>
              <a:rPr lang="en-GB" dirty="0"/>
              <a:t>Intel’s </a:t>
            </a:r>
            <a:r>
              <a:rPr lang="en-GB" dirty="0" err="1"/>
              <a:t>Loihi</a:t>
            </a:r>
            <a:r>
              <a:rPr lang="en-GB" dirty="0"/>
              <a:t> has 180k neurons per chip, and synapses can be from 114k with 9-bits per synapse to 1M with 1 bit per synapse. They have a configurable neuron model and an open source toolbox called Lava that has encouraged many researchers to try it out.</a:t>
            </a:r>
          </a:p>
          <a:p>
            <a:pPr marL="0" indent="0">
              <a:buFont typeface="Arial" panose="020B0604020202020204" pitchFamily="34" charset="0"/>
              <a:buNone/>
            </a:pPr>
            <a:r>
              <a:rPr lang="en-GB" dirty="0"/>
              <a:t>There are many more systems out there, but I just wanted to give a quick run through of how some of the technologies we’ve talked about in this video are in production systems being applied to real world problems.</a:t>
            </a:r>
          </a:p>
        </p:txBody>
      </p:sp>
      <p:sp>
        <p:nvSpPr>
          <p:cNvPr id="4" name="Slide Number Placeholder 3"/>
          <p:cNvSpPr>
            <a:spLocks noGrp="1"/>
          </p:cNvSpPr>
          <p:nvPr>
            <p:ph type="sldNum" sz="quarter" idx="5"/>
          </p:nvPr>
        </p:nvSpPr>
        <p:spPr/>
        <p:txBody>
          <a:bodyPr/>
          <a:lstStyle/>
          <a:p>
            <a:fld id="{4443763A-7F0A-4C5F-B7E9-88C83C3326FE}" type="slidenum">
              <a:rPr lang="en-GB" smtClean="0"/>
              <a:t>7</a:t>
            </a:fld>
            <a:endParaRPr lang="en-GB"/>
          </a:p>
        </p:txBody>
      </p:sp>
    </p:spTree>
    <p:extLst>
      <p:ext uri="{BB962C8B-B14F-4D97-AF65-F5344CB8AC3E}">
        <p14:creationId xmlns:p14="http://schemas.microsoft.com/office/powerpoint/2010/main" val="756174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85384"/>
            <a:ext cx="9144000" cy="1842280"/>
          </a:xfrm>
        </p:spPr>
        <p:txBody>
          <a:bodyPr anchor="b"/>
          <a:lstStyle>
            <a:lvl1pPr algn="ctr">
              <a:defRPr sz="6000"/>
            </a:lvl1pPr>
          </a:lstStyle>
          <a:p>
            <a:r>
              <a:rPr lang="en-US"/>
              <a:t>Click to edit Master title style</a:t>
            </a:r>
            <a:endParaRPr lang="en-US" dirty="0"/>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923330"/>
          </a:xfrm>
          <a:prstGeom prst="rect">
            <a:avLst/>
          </a:prstGeom>
          <a:noFill/>
        </p:spPr>
        <p:txBody>
          <a:bodyPr wrap="none" rtlCol="0">
            <a:spAutoFit/>
          </a:bodyPr>
          <a:lstStyle/>
          <a:p>
            <a:pPr algn="ctr"/>
            <a:r>
              <a:rPr lang="en-GB" dirty="0"/>
              <a:t>Dan Goodman </a:t>
            </a:r>
            <a:r>
              <a:rPr lang="en-GB" dirty="0">
                <a:solidFill>
                  <a:schemeClr val="bg1">
                    <a:lumMod val="75000"/>
                  </a:schemeClr>
                </a:solidFill>
              </a:rPr>
              <a:t>&amp;</a:t>
            </a:r>
            <a:r>
              <a:rPr lang="en-GB" dirty="0"/>
              <a:t> Marcus Ghosh</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a:solidFill>
                  <a:schemeClr val="bg1">
                    <a:lumMod val="75000"/>
                  </a:schemeClr>
                </a:solidFill>
              </a:rPr>
              <a:t>with research by</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a:t>Gabriel Béna</a:t>
            </a: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03/12/2023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249834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03/12/2023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6374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111"/>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120159" y="914400"/>
            <a:ext cx="9670472" cy="59436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80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28B17-9E99-45ED-9028-28A80E2F7F94}" type="datetimeFigureOut">
              <a:rPr lang="en-GB" smtClean="0"/>
              <a:t>03/12/2023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2200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228B17-9E99-45ED-9028-28A80E2F7F94}" type="datetimeFigureOut">
              <a:rPr lang="en-GB" smtClean="0"/>
              <a:t>03/12/2023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86951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228B17-9E99-45ED-9028-28A80E2F7F94}" type="datetimeFigureOut">
              <a:rPr lang="en-GB" smtClean="0"/>
              <a:t>03/12/2023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71583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28B17-9E99-45ED-9028-28A80E2F7F94}" type="datetimeFigureOut">
              <a:rPr lang="en-GB" smtClean="0"/>
              <a:t>03/12/2023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50177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28B17-9E99-45ED-9028-28A80E2F7F94}" type="datetimeFigureOut">
              <a:rPr lang="en-GB" smtClean="0"/>
              <a:t>03/12/2023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146103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03/12/2023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89443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03/12/2023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36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28B17-9E99-45ED-9028-28A80E2F7F94}" type="datetimeFigureOut">
              <a:rPr lang="en-GB" smtClean="0"/>
              <a:t>03/12/2023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9A8C5-41D3-4E0E-9210-72AE07EC1835}" type="slidenum">
              <a:rPr lang="en-GB" smtClean="0"/>
              <a:t>‹#›</a:t>
            </a:fld>
            <a:endParaRPr lang="en-GB"/>
          </a:p>
        </p:txBody>
      </p:sp>
    </p:spTree>
    <p:extLst>
      <p:ext uri="{BB962C8B-B14F-4D97-AF65-F5344CB8AC3E}">
        <p14:creationId xmlns:p14="http://schemas.microsoft.com/office/powerpoint/2010/main" val="10618767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2.sv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6.jpeg"/><Relationship Id="rId9" Type="http://schemas.openxmlformats.org/officeDocument/2006/relationships/hyperlink" Target="https://doi.org/10.1162/neco.2007.19.10.258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hyperlink" Target="https://doi.org/10.1016/j.softx.2020.100617" TargetMode="External"/><Relationship Id="rId10" Type="http://schemas.openxmlformats.org/officeDocument/2006/relationships/image" Target="../media/image2.svg"/><Relationship Id="rId4" Type="http://schemas.openxmlformats.org/officeDocument/2006/relationships/image" Target="../media/image11.jp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0.png"/><Relationship Id="rId11" Type="http://schemas.openxmlformats.org/officeDocument/2006/relationships/hyperlink" Target="https://jamesmccaffrey.wordpress.com/" TargetMode="External"/><Relationship Id="rId10" Type="http://schemas.openxmlformats.org/officeDocument/2006/relationships/image" Target="../media/image12.png"/><Relationship Id="rId9"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image" Target="../media/image2.svg"/><Relationship Id="rId12" Type="http://schemas.microsoft.com/office/2007/relationships/diagramDrawing" Target="../diagrams/drawing1.xml"/><Relationship Id="rId17"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19.jpeg"/><Relationship Id="rId20" Type="http://schemas.openxmlformats.org/officeDocument/2006/relationships/image" Target="../media/image23.jp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diagramColors" Target="../diagrams/colors1.xml"/><Relationship Id="rId5" Type="http://schemas.openxmlformats.org/officeDocument/2006/relationships/image" Target="../media/image15.png"/><Relationship Id="rId15" Type="http://schemas.openxmlformats.org/officeDocument/2006/relationships/image" Target="../media/image18.svg"/><Relationship Id="rId10" Type="http://schemas.openxmlformats.org/officeDocument/2006/relationships/diagramQuickStyle" Target="../diagrams/quickStyle1.xml"/><Relationship Id="rId19" Type="http://schemas.openxmlformats.org/officeDocument/2006/relationships/image" Target="../media/image22.jpg"/><Relationship Id="rId4" Type="http://schemas.openxmlformats.org/officeDocument/2006/relationships/image" Target="../media/image14.jpg"/><Relationship Id="rId9" Type="http://schemas.openxmlformats.org/officeDocument/2006/relationships/diagramLayout" Target="../diagrams/layout1.xml"/><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693D4-D78C-161A-B0F3-CEA79B385428}"/>
              </a:ext>
            </a:extLst>
          </p:cNvPr>
          <p:cNvSpPr>
            <a:spLocks noGrp="1"/>
          </p:cNvSpPr>
          <p:nvPr>
            <p:ph type="ctrTitle"/>
          </p:nvPr>
        </p:nvSpPr>
        <p:spPr/>
        <p:txBody>
          <a:bodyPr/>
          <a:lstStyle/>
          <a:p>
            <a:r>
              <a:rPr lang="en-GB" b="1" dirty="0">
                <a:latin typeface="Calibri"/>
                <a:ea typeface="Calibri"/>
                <a:cs typeface="Calibri"/>
              </a:rPr>
              <a:t>Neuromorphic Computing</a:t>
            </a:r>
          </a:p>
        </p:txBody>
      </p:sp>
      <p:pic>
        <p:nvPicPr>
          <p:cNvPr id="2" name="Video 1">
            <a:hlinkClick r:id="" action="ppaction://media"/>
            <a:extLst>
              <a:ext uri="{FF2B5EF4-FFF2-40B4-BE49-F238E27FC236}">
                <a16:creationId xmlns:a16="http://schemas.microsoft.com/office/drawing/2014/main" id="{17067F9C-6A04-AD92-8B52-D0D2314BE991}"/>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4501270" y="3504763"/>
            <a:ext cx="3189460" cy="3189460"/>
          </a:xfrm>
          <a:prstGeom prst="ellipse">
            <a:avLst/>
          </a:prstGeom>
        </p:spPr>
      </p:pic>
    </p:spTree>
    <p:extLst>
      <p:ext uri="{BB962C8B-B14F-4D97-AF65-F5344CB8AC3E}">
        <p14:creationId xmlns:p14="http://schemas.microsoft.com/office/powerpoint/2010/main" val="232404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Overview</a:t>
            </a:r>
          </a:p>
        </p:txBody>
      </p:sp>
      <p:pic>
        <p:nvPicPr>
          <p:cNvPr id="18" name="Video 17">
            <a:hlinkClick r:id="" action="ppaction://media"/>
            <a:extLst>
              <a:ext uri="{FF2B5EF4-FFF2-40B4-BE49-F238E27FC236}">
                <a16:creationId xmlns:a16="http://schemas.microsoft.com/office/drawing/2014/main" id="{CFD63763-FBAF-0F0D-D9AB-387F1D09CC0F}"/>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2" name="Rectangle 1">
            <a:extLst>
              <a:ext uri="{FF2B5EF4-FFF2-40B4-BE49-F238E27FC236}">
                <a16:creationId xmlns:a16="http://schemas.microsoft.com/office/drawing/2014/main" id="{47604C9F-2342-702D-861C-81FBE5C1D1F7}"/>
              </a:ext>
            </a:extLst>
          </p:cNvPr>
          <p:cNvSpPr/>
          <p:nvPr/>
        </p:nvSpPr>
        <p:spPr>
          <a:xfrm>
            <a:off x="4135820" y="1522979"/>
            <a:ext cx="3920359" cy="2900855"/>
          </a:xfrm>
          <a:prstGeom prst="rect">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Emulating neurons</a:t>
            </a:r>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p:txBody>
      </p:sp>
      <p:sp>
        <p:nvSpPr>
          <p:cNvPr id="9" name="Rectangle 8">
            <a:extLst>
              <a:ext uri="{FF2B5EF4-FFF2-40B4-BE49-F238E27FC236}">
                <a16:creationId xmlns:a16="http://schemas.microsoft.com/office/drawing/2014/main" id="{258D515D-55D6-9029-7D1D-B4F1B38148A5}"/>
              </a:ext>
            </a:extLst>
          </p:cNvPr>
          <p:cNvSpPr/>
          <p:nvPr/>
        </p:nvSpPr>
        <p:spPr>
          <a:xfrm>
            <a:off x="4303986" y="2249214"/>
            <a:ext cx="1650126" cy="1313793"/>
          </a:xfrm>
          <a:prstGeom prst="rect">
            <a:avLst/>
          </a:prstGeom>
          <a:solidFill>
            <a:schemeClr val="accent1">
              <a:lumMod val="40000"/>
              <a:lumOff val="6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Analogue</a:t>
            </a:r>
          </a:p>
          <a:p>
            <a:pPr algn="ctr"/>
            <a:endParaRPr lang="en-GB" sz="2000" dirty="0"/>
          </a:p>
          <a:p>
            <a:pPr algn="ctr"/>
            <a:endParaRPr lang="en-GB" sz="2000" dirty="0"/>
          </a:p>
        </p:txBody>
      </p:sp>
      <p:sp>
        <p:nvSpPr>
          <p:cNvPr id="10" name="Rectangle 9">
            <a:extLst>
              <a:ext uri="{FF2B5EF4-FFF2-40B4-BE49-F238E27FC236}">
                <a16:creationId xmlns:a16="http://schemas.microsoft.com/office/drawing/2014/main" id="{A5132B1B-7B4B-2388-8FCD-3F132BCEE541}"/>
              </a:ext>
            </a:extLst>
          </p:cNvPr>
          <p:cNvSpPr/>
          <p:nvPr/>
        </p:nvSpPr>
        <p:spPr>
          <a:xfrm>
            <a:off x="6237889" y="2249214"/>
            <a:ext cx="1629103" cy="1313793"/>
          </a:xfrm>
          <a:prstGeom prst="rect">
            <a:avLst/>
          </a:prstGeom>
          <a:solidFill>
            <a:schemeClr val="accent1">
              <a:lumMod val="40000"/>
              <a:lumOff val="6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Digital</a:t>
            </a:r>
          </a:p>
          <a:p>
            <a:pPr algn="ctr"/>
            <a:r>
              <a:rPr lang="en-GB" sz="2000" dirty="0">
                <a:solidFill>
                  <a:srgbClr val="7030A0"/>
                </a:solidFill>
              </a:rPr>
              <a:t>CPU, FPGA, ASIC</a:t>
            </a:r>
          </a:p>
        </p:txBody>
      </p:sp>
      <p:sp>
        <p:nvSpPr>
          <p:cNvPr id="11" name="Rectangle 10">
            <a:extLst>
              <a:ext uri="{FF2B5EF4-FFF2-40B4-BE49-F238E27FC236}">
                <a16:creationId xmlns:a16="http://schemas.microsoft.com/office/drawing/2014/main" id="{C16EF2AA-768E-CAD0-4514-0F2ED96F232A}"/>
              </a:ext>
            </a:extLst>
          </p:cNvPr>
          <p:cNvSpPr/>
          <p:nvPr/>
        </p:nvSpPr>
        <p:spPr>
          <a:xfrm>
            <a:off x="4303986" y="3657600"/>
            <a:ext cx="3563006" cy="629599"/>
          </a:xfrm>
          <a:prstGeom prst="rect">
            <a:avLst/>
          </a:prstGeom>
          <a:solidFill>
            <a:schemeClr val="accent1">
              <a:lumMod val="40000"/>
              <a:lumOff val="6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Hybrid</a:t>
            </a:r>
          </a:p>
        </p:txBody>
      </p:sp>
      <p:grpSp>
        <p:nvGrpSpPr>
          <p:cNvPr id="5" name="Group 4">
            <a:extLst>
              <a:ext uri="{FF2B5EF4-FFF2-40B4-BE49-F238E27FC236}">
                <a16:creationId xmlns:a16="http://schemas.microsoft.com/office/drawing/2014/main" id="{681CD96E-E19D-1738-377E-83448ABCB173}"/>
              </a:ext>
            </a:extLst>
          </p:cNvPr>
          <p:cNvGrpSpPr/>
          <p:nvPr/>
        </p:nvGrpSpPr>
        <p:grpSpPr>
          <a:xfrm>
            <a:off x="509754" y="2190386"/>
            <a:ext cx="3321268" cy="1982068"/>
            <a:chOff x="509754" y="2190386"/>
            <a:chExt cx="3321268" cy="1982068"/>
          </a:xfrm>
        </p:grpSpPr>
        <p:sp>
          <p:nvSpPr>
            <p:cNvPr id="3" name="Arrow: Right 2">
              <a:extLst>
                <a:ext uri="{FF2B5EF4-FFF2-40B4-BE49-F238E27FC236}">
                  <a16:creationId xmlns:a16="http://schemas.microsoft.com/office/drawing/2014/main" id="{2B011D4B-9204-198E-CFA4-BF5B889953D9}"/>
                </a:ext>
              </a:extLst>
            </p:cNvPr>
            <p:cNvSpPr/>
            <p:nvPr/>
          </p:nvSpPr>
          <p:spPr>
            <a:xfrm>
              <a:off x="509754" y="2190386"/>
              <a:ext cx="3321268" cy="1566041"/>
            </a:xfrm>
            <a:prstGeom prst="rightArrow">
              <a:avLst>
                <a:gd name="adj1" fmla="val 53356"/>
                <a:gd name="adj2" fmla="val 61745"/>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Receiving and processing spikes</a:t>
              </a:r>
            </a:p>
          </p:txBody>
        </p:sp>
        <p:sp>
          <p:nvSpPr>
            <p:cNvPr id="14" name="TextBox 13">
              <a:extLst>
                <a:ext uri="{FF2B5EF4-FFF2-40B4-BE49-F238E27FC236}">
                  <a16:creationId xmlns:a16="http://schemas.microsoft.com/office/drawing/2014/main" id="{D95D9EEE-0BAC-ACB5-E7FC-DC02D3C9FC5E}"/>
                </a:ext>
              </a:extLst>
            </p:cNvPr>
            <p:cNvSpPr txBox="1"/>
            <p:nvPr/>
          </p:nvSpPr>
          <p:spPr>
            <a:xfrm>
              <a:off x="509754" y="3772344"/>
              <a:ext cx="2819746" cy="400110"/>
            </a:xfrm>
            <a:prstGeom prst="rect">
              <a:avLst/>
            </a:prstGeom>
            <a:noFill/>
          </p:spPr>
          <p:txBody>
            <a:bodyPr wrap="none" rtlCol="0">
              <a:spAutoFit/>
            </a:bodyPr>
            <a:lstStyle/>
            <a:p>
              <a:r>
                <a:rPr lang="en-GB" sz="2000" dirty="0">
                  <a:solidFill>
                    <a:srgbClr val="7030A0"/>
                  </a:solidFill>
                </a:rPr>
                <a:t>Memristor crossbar array</a:t>
              </a:r>
            </a:p>
          </p:txBody>
        </p:sp>
      </p:grpSp>
      <p:grpSp>
        <p:nvGrpSpPr>
          <p:cNvPr id="7" name="Group 6">
            <a:extLst>
              <a:ext uri="{FF2B5EF4-FFF2-40B4-BE49-F238E27FC236}">
                <a16:creationId xmlns:a16="http://schemas.microsoft.com/office/drawing/2014/main" id="{8E6D4526-07BF-D641-198F-B9542646B626}"/>
              </a:ext>
            </a:extLst>
          </p:cNvPr>
          <p:cNvGrpSpPr/>
          <p:nvPr/>
        </p:nvGrpSpPr>
        <p:grpSpPr>
          <a:xfrm>
            <a:off x="8360978" y="2190386"/>
            <a:ext cx="3415689" cy="2289844"/>
            <a:chOff x="8360978" y="2190386"/>
            <a:chExt cx="3415689" cy="2289844"/>
          </a:xfrm>
        </p:grpSpPr>
        <p:sp>
          <p:nvSpPr>
            <p:cNvPr id="12" name="Arrow: Right 11">
              <a:extLst>
                <a:ext uri="{FF2B5EF4-FFF2-40B4-BE49-F238E27FC236}">
                  <a16:creationId xmlns:a16="http://schemas.microsoft.com/office/drawing/2014/main" id="{C136450F-8601-34E7-3818-300FA881259F}"/>
                </a:ext>
              </a:extLst>
            </p:cNvPr>
            <p:cNvSpPr/>
            <p:nvPr/>
          </p:nvSpPr>
          <p:spPr>
            <a:xfrm>
              <a:off x="8360978" y="2190386"/>
              <a:ext cx="3321268" cy="1566041"/>
            </a:xfrm>
            <a:prstGeom prst="rightArrow">
              <a:avLst>
                <a:gd name="adj1" fmla="val 53356"/>
                <a:gd name="adj2" fmla="val 61745"/>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Communicating spikes</a:t>
              </a:r>
            </a:p>
          </p:txBody>
        </p:sp>
        <p:sp>
          <p:nvSpPr>
            <p:cNvPr id="15" name="TextBox 14">
              <a:extLst>
                <a:ext uri="{FF2B5EF4-FFF2-40B4-BE49-F238E27FC236}">
                  <a16:creationId xmlns:a16="http://schemas.microsoft.com/office/drawing/2014/main" id="{457821B0-6E10-8718-2AC3-95BFA30F8102}"/>
                </a:ext>
              </a:extLst>
            </p:cNvPr>
            <p:cNvSpPr txBox="1"/>
            <p:nvPr/>
          </p:nvSpPr>
          <p:spPr>
            <a:xfrm>
              <a:off x="8468967" y="3772344"/>
              <a:ext cx="3307700" cy="707886"/>
            </a:xfrm>
            <a:prstGeom prst="rect">
              <a:avLst/>
            </a:prstGeom>
            <a:noFill/>
          </p:spPr>
          <p:txBody>
            <a:bodyPr wrap="none" rtlCol="0">
              <a:spAutoFit/>
            </a:bodyPr>
            <a:lstStyle/>
            <a:p>
              <a:r>
                <a:rPr lang="en-GB" sz="2000" dirty="0">
                  <a:solidFill>
                    <a:srgbClr val="7030A0"/>
                  </a:solidFill>
                </a:rPr>
                <a:t>Address Event Representation</a:t>
              </a:r>
            </a:p>
            <a:p>
              <a:r>
                <a:rPr lang="en-GB" sz="2000" dirty="0">
                  <a:solidFill>
                    <a:srgbClr val="7030A0"/>
                  </a:solidFill>
                </a:rPr>
                <a:t>Routing</a:t>
              </a:r>
            </a:p>
          </p:txBody>
        </p:sp>
      </p:grpSp>
      <p:grpSp>
        <p:nvGrpSpPr>
          <p:cNvPr id="17" name="Group 16">
            <a:extLst>
              <a:ext uri="{FF2B5EF4-FFF2-40B4-BE49-F238E27FC236}">
                <a16:creationId xmlns:a16="http://schemas.microsoft.com/office/drawing/2014/main" id="{1E51D8F4-1F46-C3C9-68B4-9F6A9E744B59}"/>
              </a:ext>
            </a:extLst>
          </p:cNvPr>
          <p:cNvGrpSpPr/>
          <p:nvPr/>
        </p:nvGrpSpPr>
        <p:grpSpPr>
          <a:xfrm>
            <a:off x="4374930" y="4755931"/>
            <a:ext cx="3442138" cy="1893708"/>
            <a:chOff x="4374930" y="4755931"/>
            <a:chExt cx="3442138" cy="1893708"/>
          </a:xfrm>
        </p:grpSpPr>
        <p:sp>
          <p:nvSpPr>
            <p:cNvPr id="8" name="Arrow: Curved Up 7">
              <a:extLst>
                <a:ext uri="{FF2B5EF4-FFF2-40B4-BE49-F238E27FC236}">
                  <a16:creationId xmlns:a16="http://schemas.microsoft.com/office/drawing/2014/main" id="{6CA7262D-EB91-D7B5-B119-A959380E82AA}"/>
                </a:ext>
              </a:extLst>
            </p:cNvPr>
            <p:cNvSpPr/>
            <p:nvPr/>
          </p:nvSpPr>
          <p:spPr>
            <a:xfrm>
              <a:off x="4374930" y="4755931"/>
              <a:ext cx="3442138" cy="1114097"/>
            </a:xfrm>
            <a:prstGeom prst="curvedUpArrow">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476705C0-E006-74B9-B9EE-104996A8CB3B}"/>
                </a:ext>
              </a:extLst>
            </p:cNvPr>
            <p:cNvSpPr txBox="1"/>
            <p:nvPr/>
          </p:nvSpPr>
          <p:spPr>
            <a:xfrm>
              <a:off x="5554825" y="5086647"/>
              <a:ext cx="1082348" cy="400110"/>
            </a:xfrm>
            <a:prstGeom prst="rect">
              <a:avLst/>
            </a:prstGeom>
            <a:noFill/>
          </p:spPr>
          <p:txBody>
            <a:bodyPr wrap="none" rtlCol="0">
              <a:spAutoFit/>
            </a:bodyPr>
            <a:lstStyle/>
            <a:p>
              <a:r>
                <a:rPr lang="en-GB" sz="2000" dirty="0"/>
                <a:t>Learning</a:t>
              </a:r>
            </a:p>
          </p:txBody>
        </p:sp>
        <p:sp>
          <p:nvSpPr>
            <p:cNvPr id="16" name="TextBox 15">
              <a:extLst>
                <a:ext uri="{FF2B5EF4-FFF2-40B4-BE49-F238E27FC236}">
                  <a16:creationId xmlns:a16="http://schemas.microsoft.com/office/drawing/2014/main" id="{5661EA57-7C1D-5F67-2C67-1734A46B942B}"/>
                </a:ext>
              </a:extLst>
            </p:cNvPr>
            <p:cNvSpPr txBox="1"/>
            <p:nvPr/>
          </p:nvSpPr>
          <p:spPr>
            <a:xfrm>
              <a:off x="4613002" y="5941753"/>
              <a:ext cx="2944973" cy="707886"/>
            </a:xfrm>
            <a:prstGeom prst="rect">
              <a:avLst/>
            </a:prstGeom>
            <a:noFill/>
          </p:spPr>
          <p:txBody>
            <a:bodyPr wrap="none" rtlCol="0">
              <a:spAutoFit/>
            </a:bodyPr>
            <a:lstStyle/>
            <a:p>
              <a:pPr algn="ctr"/>
              <a:r>
                <a:rPr lang="en-GB" sz="2000" dirty="0">
                  <a:solidFill>
                    <a:srgbClr val="7030A0"/>
                  </a:solidFill>
                </a:rPr>
                <a:t>On / off chip</a:t>
              </a:r>
            </a:p>
            <a:p>
              <a:pPr algn="ctr"/>
              <a:r>
                <a:rPr lang="en-GB" sz="2000" dirty="0">
                  <a:solidFill>
                    <a:srgbClr val="7030A0"/>
                  </a:solidFill>
                </a:rPr>
                <a:t>Supervised / unsupervised</a:t>
              </a:r>
            </a:p>
          </p:txBody>
        </p:sp>
      </p:grpSp>
    </p:spTree>
    <p:custDataLst>
      <p:tags r:id="rId1"/>
    </p:custDataLst>
    <p:extLst>
      <p:ext uri="{BB962C8B-B14F-4D97-AF65-F5344CB8AC3E}">
        <p14:creationId xmlns:p14="http://schemas.microsoft.com/office/powerpoint/2010/main" val="5009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99C03D-3557-40BF-9315-7519B65698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81" t="24804" r="30752"/>
          <a:stretch/>
        </p:blipFill>
        <p:spPr bwMode="auto">
          <a:xfrm>
            <a:off x="8903244" y="1520860"/>
            <a:ext cx="3284310" cy="229932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96EBBF-3EA3-D786-2BB6-B2C6A967EAEF}"/>
              </a:ext>
            </a:extLst>
          </p:cNvPr>
          <p:cNvGrpSpPr/>
          <p:nvPr/>
        </p:nvGrpSpPr>
        <p:grpSpPr>
          <a:xfrm>
            <a:off x="246504" y="1200894"/>
            <a:ext cx="8656740" cy="2228106"/>
            <a:chOff x="280431" y="1347454"/>
            <a:chExt cx="11262384" cy="2898757"/>
          </a:xfrm>
        </p:grpSpPr>
        <p:pic>
          <p:nvPicPr>
            <p:cNvPr id="3" name="Picture 2">
              <a:extLst>
                <a:ext uri="{FF2B5EF4-FFF2-40B4-BE49-F238E27FC236}">
                  <a16:creationId xmlns:a16="http://schemas.microsoft.com/office/drawing/2014/main" id="{3E365628-B422-21FD-161E-1C0EE4EDF2E8}"/>
                </a:ext>
              </a:extLst>
            </p:cNvPr>
            <p:cNvPicPr>
              <a:picLocks noChangeAspect="1"/>
            </p:cNvPicPr>
            <p:nvPr/>
          </p:nvPicPr>
          <p:blipFill>
            <a:blip r:embed="rId5"/>
            <a:stretch>
              <a:fillRect/>
            </a:stretch>
          </p:blipFill>
          <p:spPr>
            <a:xfrm>
              <a:off x="280431" y="1347454"/>
              <a:ext cx="3660198" cy="2190871"/>
            </a:xfrm>
            <a:prstGeom prst="rect">
              <a:avLst/>
            </a:prstGeom>
          </p:spPr>
        </p:pic>
        <p:sp>
          <p:nvSpPr>
            <p:cNvPr id="7" name="TextBox 6">
              <a:extLst>
                <a:ext uri="{FF2B5EF4-FFF2-40B4-BE49-F238E27FC236}">
                  <a16:creationId xmlns:a16="http://schemas.microsoft.com/office/drawing/2014/main" id="{5D1553D9-F3A7-4642-EEF7-6DA21C46257F}"/>
                </a:ext>
              </a:extLst>
            </p:cNvPr>
            <p:cNvSpPr txBox="1"/>
            <p:nvPr/>
          </p:nvSpPr>
          <p:spPr>
            <a:xfrm>
              <a:off x="653143" y="3538325"/>
              <a:ext cx="704039" cy="400110"/>
            </a:xfrm>
            <a:prstGeom prst="rect">
              <a:avLst/>
            </a:prstGeom>
            <a:noFill/>
          </p:spPr>
          <p:txBody>
            <a:bodyPr wrap="none" rtlCol="0">
              <a:spAutoFit/>
            </a:bodyPr>
            <a:lstStyle/>
            <a:p>
              <a:r>
                <a:rPr lang="en-GB" sz="2000" dirty="0"/>
                <a:t>1989</a:t>
              </a:r>
            </a:p>
          </p:txBody>
        </p:sp>
        <p:sp>
          <p:nvSpPr>
            <p:cNvPr id="8" name="TextBox 7">
              <a:extLst>
                <a:ext uri="{FF2B5EF4-FFF2-40B4-BE49-F238E27FC236}">
                  <a16:creationId xmlns:a16="http://schemas.microsoft.com/office/drawing/2014/main" id="{AEB05CF2-46A3-F687-EEB9-3FB69EAA13A5}"/>
                </a:ext>
              </a:extLst>
            </p:cNvPr>
            <p:cNvSpPr txBox="1"/>
            <p:nvPr/>
          </p:nvSpPr>
          <p:spPr>
            <a:xfrm>
              <a:off x="2296886" y="3538325"/>
              <a:ext cx="704039" cy="400110"/>
            </a:xfrm>
            <a:prstGeom prst="rect">
              <a:avLst/>
            </a:prstGeom>
            <a:noFill/>
          </p:spPr>
          <p:txBody>
            <a:bodyPr wrap="none" rtlCol="0">
              <a:spAutoFit/>
            </a:bodyPr>
            <a:lstStyle/>
            <a:p>
              <a:r>
                <a:rPr lang="en-GB" sz="2000" dirty="0"/>
                <a:t>1994</a:t>
              </a:r>
            </a:p>
          </p:txBody>
        </p:sp>
        <p:pic>
          <p:nvPicPr>
            <p:cNvPr id="10" name="Picture 9">
              <a:extLst>
                <a:ext uri="{FF2B5EF4-FFF2-40B4-BE49-F238E27FC236}">
                  <a16:creationId xmlns:a16="http://schemas.microsoft.com/office/drawing/2014/main" id="{AED500A7-2A77-16FE-506B-4CA3F916F45A}"/>
                </a:ext>
              </a:extLst>
            </p:cNvPr>
            <p:cNvPicPr>
              <a:picLocks noChangeAspect="1"/>
            </p:cNvPicPr>
            <p:nvPr/>
          </p:nvPicPr>
          <p:blipFill rotWithShape="1">
            <a:blip r:embed="rId6"/>
            <a:srcRect r="51291"/>
            <a:stretch/>
          </p:blipFill>
          <p:spPr>
            <a:xfrm>
              <a:off x="4100902" y="1347454"/>
              <a:ext cx="2201928" cy="2195117"/>
            </a:xfrm>
            <a:prstGeom prst="rect">
              <a:avLst/>
            </a:prstGeom>
          </p:spPr>
        </p:pic>
        <p:sp>
          <p:nvSpPr>
            <p:cNvPr id="11" name="TextBox 10">
              <a:extLst>
                <a:ext uri="{FF2B5EF4-FFF2-40B4-BE49-F238E27FC236}">
                  <a16:creationId xmlns:a16="http://schemas.microsoft.com/office/drawing/2014/main" id="{56FC002C-3B28-03EB-BA1C-AB7DA5E2AA5E}"/>
                </a:ext>
              </a:extLst>
            </p:cNvPr>
            <p:cNvSpPr txBox="1"/>
            <p:nvPr/>
          </p:nvSpPr>
          <p:spPr>
            <a:xfrm>
              <a:off x="4865914" y="3538325"/>
              <a:ext cx="704039" cy="400110"/>
            </a:xfrm>
            <a:prstGeom prst="rect">
              <a:avLst/>
            </a:prstGeom>
            <a:noFill/>
          </p:spPr>
          <p:txBody>
            <a:bodyPr wrap="none" rtlCol="0">
              <a:spAutoFit/>
            </a:bodyPr>
            <a:lstStyle/>
            <a:p>
              <a:r>
                <a:rPr lang="en-GB" sz="2000" dirty="0"/>
                <a:t>2004</a:t>
              </a:r>
            </a:p>
          </p:txBody>
        </p:sp>
        <p:pic>
          <p:nvPicPr>
            <p:cNvPr id="14" name="Picture 13">
              <a:extLst>
                <a:ext uri="{FF2B5EF4-FFF2-40B4-BE49-F238E27FC236}">
                  <a16:creationId xmlns:a16="http://schemas.microsoft.com/office/drawing/2014/main" id="{7A89D41A-5992-B977-3D0E-7EAC93CCF243}"/>
                </a:ext>
              </a:extLst>
            </p:cNvPr>
            <p:cNvPicPr>
              <a:picLocks noChangeAspect="1"/>
            </p:cNvPicPr>
            <p:nvPr/>
          </p:nvPicPr>
          <p:blipFill>
            <a:blip r:embed="rId7"/>
            <a:stretch>
              <a:fillRect/>
            </a:stretch>
          </p:blipFill>
          <p:spPr>
            <a:xfrm>
              <a:off x="6511402" y="1347454"/>
              <a:ext cx="2292772" cy="2190871"/>
            </a:xfrm>
            <a:prstGeom prst="rect">
              <a:avLst/>
            </a:prstGeom>
          </p:spPr>
        </p:pic>
        <p:sp>
          <p:nvSpPr>
            <p:cNvPr id="15" name="TextBox 14">
              <a:extLst>
                <a:ext uri="{FF2B5EF4-FFF2-40B4-BE49-F238E27FC236}">
                  <a16:creationId xmlns:a16="http://schemas.microsoft.com/office/drawing/2014/main" id="{3D05CD74-A3AE-0ED6-D8DE-9B81823D6569}"/>
                </a:ext>
              </a:extLst>
            </p:cNvPr>
            <p:cNvSpPr txBox="1"/>
            <p:nvPr/>
          </p:nvSpPr>
          <p:spPr>
            <a:xfrm>
              <a:off x="7228115" y="3538325"/>
              <a:ext cx="704039" cy="400110"/>
            </a:xfrm>
            <a:prstGeom prst="rect">
              <a:avLst/>
            </a:prstGeom>
            <a:noFill/>
          </p:spPr>
          <p:txBody>
            <a:bodyPr wrap="none" rtlCol="0">
              <a:spAutoFit/>
            </a:bodyPr>
            <a:lstStyle/>
            <a:p>
              <a:r>
                <a:rPr lang="en-GB" sz="2000" dirty="0"/>
                <a:t>2004</a:t>
              </a:r>
            </a:p>
          </p:txBody>
        </p:sp>
        <p:pic>
          <p:nvPicPr>
            <p:cNvPr id="17" name="Picture 16">
              <a:extLst>
                <a:ext uri="{FF2B5EF4-FFF2-40B4-BE49-F238E27FC236}">
                  <a16:creationId xmlns:a16="http://schemas.microsoft.com/office/drawing/2014/main" id="{A25391C2-6538-DAFF-6D58-6372DC2324FF}"/>
                </a:ext>
              </a:extLst>
            </p:cNvPr>
            <p:cNvPicPr>
              <a:picLocks noChangeAspect="1"/>
            </p:cNvPicPr>
            <p:nvPr/>
          </p:nvPicPr>
          <p:blipFill>
            <a:blip r:embed="rId8"/>
            <a:stretch>
              <a:fillRect/>
            </a:stretch>
          </p:blipFill>
          <p:spPr>
            <a:xfrm>
              <a:off x="9044781" y="1347454"/>
              <a:ext cx="2258431" cy="2190871"/>
            </a:xfrm>
            <a:prstGeom prst="rect">
              <a:avLst/>
            </a:prstGeom>
          </p:spPr>
        </p:pic>
        <p:sp>
          <p:nvSpPr>
            <p:cNvPr id="18" name="TextBox 17">
              <a:extLst>
                <a:ext uri="{FF2B5EF4-FFF2-40B4-BE49-F238E27FC236}">
                  <a16:creationId xmlns:a16="http://schemas.microsoft.com/office/drawing/2014/main" id="{16BBCFE9-CD8C-0700-22BA-C0E6A511B0E2}"/>
                </a:ext>
              </a:extLst>
            </p:cNvPr>
            <p:cNvSpPr txBox="1"/>
            <p:nvPr/>
          </p:nvSpPr>
          <p:spPr>
            <a:xfrm>
              <a:off x="9043798" y="3538325"/>
              <a:ext cx="2499017" cy="707886"/>
            </a:xfrm>
            <a:prstGeom prst="rect">
              <a:avLst/>
            </a:prstGeom>
            <a:noFill/>
          </p:spPr>
          <p:txBody>
            <a:bodyPr wrap="none" rtlCol="0">
              <a:spAutoFit/>
            </a:bodyPr>
            <a:lstStyle/>
            <a:p>
              <a:pPr algn="ctr"/>
              <a:r>
                <a:rPr lang="en-GB" sz="2000" dirty="0">
                  <a:hlinkClick r:id="rId9"/>
                </a:rPr>
                <a:t>2007</a:t>
              </a:r>
            </a:p>
            <a:p>
              <a:pPr algn="ctr"/>
              <a:r>
                <a:rPr lang="en-GB" sz="2000" dirty="0" err="1">
                  <a:hlinkClick r:id="rId9"/>
                </a:rPr>
                <a:t>Bartolozzi</a:t>
              </a:r>
              <a:r>
                <a:rPr lang="en-GB" sz="2000" dirty="0">
                  <a:hlinkClick r:id="rId9"/>
                </a:rPr>
                <a:t> and </a:t>
              </a:r>
              <a:r>
                <a:rPr lang="en-GB" sz="2000" dirty="0" err="1">
                  <a:hlinkClick r:id="rId9"/>
                </a:rPr>
                <a:t>Indiveri</a:t>
              </a:r>
              <a:endParaRPr lang="en-GB" sz="2000" dirty="0"/>
            </a:p>
          </p:txBody>
        </p:sp>
      </p:grpSp>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Emulating neurons</a:t>
            </a:r>
          </a:p>
        </p:txBody>
      </p:sp>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p:txBody>
          <a:bodyPr>
            <a:noAutofit/>
          </a:bodyPr>
          <a:lstStyle/>
          <a:p>
            <a:r>
              <a:rPr lang="en-GB" b="1" dirty="0">
                <a:solidFill>
                  <a:schemeClr val="accent6">
                    <a:lumMod val="75000"/>
                  </a:schemeClr>
                </a:solidFill>
              </a:rPr>
              <a:t>Subthreshold analogue</a:t>
            </a:r>
            <a:r>
              <a:rPr lang="en-GB" dirty="0"/>
              <a:t>: Electrical circuit that behaves like a neuron model (</a:t>
            </a:r>
            <a:r>
              <a:rPr lang="en-GB" dirty="0" err="1"/>
              <a:t>realtime</a:t>
            </a:r>
            <a:r>
              <a:rPr lang="en-GB" dirty="0"/>
              <a:t>)</a:t>
            </a:r>
          </a:p>
          <a:p>
            <a:endParaRPr lang="en-GB" dirty="0"/>
          </a:p>
          <a:p>
            <a:endParaRPr lang="en-GB" dirty="0"/>
          </a:p>
          <a:p>
            <a:endParaRPr lang="en-GB" dirty="0"/>
          </a:p>
          <a:p>
            <a:endParaRPr lang="en-GB" dirty="0"/>
          </a:p>
          <a:p>
            <a:endParaRPr lang="en-GB" dirty="0"/>
          </a:p>
          <a:p>
            <a:endParaRPr lang="en-GB" dirty="0"/>
          </a:p>
          <a:p>
            <a:r>
              <a:rPr lang="en-GB" b="1" dirty="0">
                <a:solidFill>
                  <a:schemeClr val="accent6">
                    <a:lumMod val="75000"/>
                  </a:schemeClr>
                </a:solidFill>
              </a:rPr>
              <a:t>Above threshold analogue</a:t>
            </a:r>
            <a:r>
              <a:rPr lang="en-GB" dirty="0"/>
              <a:t>: same, but faster than </a:t>
            </a:r>
            <a:r>
              <a:rPr lang="en-GB" dirty="0" err="1"/>
              <a:t>realtime</a:t>
            </a:r>
            <a:r>
              <a:rPr lang="en-GB" dirty="0"/>
              <a:t> (10</a:t>
            </a:r>
            <a:r>
              <a:rPr lang="en-GB" baseline="30000" dirty="0"/>
              <a:t>3</a:t>
            </a:r>
            <a:r>
              <a:rPr lang="en-GB" dirty="0"/>
              <a:t>-10</a:t>
            </a:r>
            <a:r>
              <a:rPr lang="en-GB" baseline="30000" dirty="0"/>
              <a:t>5</a:t>
            </a:r>
            <a:r>
              <a:rPr lang="en-GB" dirty="0"/>
              <a:t> times faster)</a:t>
            </a:r>
          </a:p>
          <a:p>
            <a:r>
              <a:rPr lang="en-GB" dirty="0"/>
              <a:t>Analogue circuits are noisy! May not be a problem for noise-robust networks.</a:t>
            </a:r>
          </a:p>
          <a:p>
            <a:r>
              <a:rPr lang="en-GB" b="1" dirty="0">
                <a:solidFill>
                  <a:schemeClr val="accent6">
                    <a:lumMod val="75000"/>
                  </a:schemeClr>
                </a:solidFill>
              </a:rPr>
              <a:t>Digital approaches</a:t>
            </a:r>
            <a:r>
              <a:rPr lang="en-GB" b="1" dirty="0"/>
              <a:t>:</a:t>
            </a:r>
          </a:p>
          <a:p>
            <a:r>
              <a:rPr lang="en-GB" dirty="0">
                <a:solidFill>
                  <a:srgbClr val="7030A0"/>
                </a:solidFill>
              </a:rPr>
              <a:t>CPU</a:t>
            </a:r>
            <a:r>
              <a:rPr lang="en-GB" dirty="0"/>
              <a:t> (neuronal elements simulated on CPU, connected via special hardware)</a:t>
            </a:r>
          </a:p>
          <a:p>
            <a:r>
              <a:rPr lang="en-GB" dirty="0">
                <a:solidFill>
                  <a:srgbClr val="7030A0"/>
                </a:solidFill>
              </a:rPr>
              <a:t>FPGA</a:t>
            </a:r>
            <a:r>
              <a:rPr lang="en-GB" dirty="0"/>
              <a:t> (digital simulation of neurons with partially customised CPU)</a:t>
            </a:r>
          </a:p>
          <a:p>
            <a:r>
              <a:rPr lang="en-GB" dirty="0">
                <a:solidFill>
                  <a:srgbClr val="7030A0"/>
                </a:solidFill>
              </a:rPr>
              <a:t>ASIC</a:t>
            </a:r>
            <a:r>
              <a:rPr lang="en-GB" dirty="0"/>
              <a:t> (fully custom chip designed for simulating neurons)</a:t>
            </a:r>
          </a:p>
          <a:p>
            <a:r>
              <a:rPr lang="en-GB" b="1" dirty="0">
                <a:solidFill>
                  <a:schemeClr val="accent6">
                    <a:lumMod val="75000"/>
                  </a:schemeClr>
                </a:solidFill>
              </a:rPr>
              <a:t>Hybrid approaches</a:t>
            </a:r>
            <a:r>
              <a:rPr lang="en-GB" b="1" dirty="0"/>
              <a:t>: </a:t>
            </a:r>
            <a:r>
              <a:rPr lang="en-GB" dirty="0"/>
              <a:t>combine both analogue and digital</a:t>
            </a:r>
          </a:p>
        </p:txBody>
      </p:sp>
      <p:pic>
        <p:nvPicPr>
          <p:cNvPr id="2" name="Video 1">
            <a:hlinkClick r:id="" action="ppaction://media"/>
            <a:extLst>
              <a:ext uri="{FF2B5EF4-FFF2-40B4-BE49-F238E27FC236}">
                <a16:creationId xmlns:a16="http://schemas.microsoft.com/office/drawing/2014/main" id="{41631CEE-F501-CEB7-2663-3AE23B38276C}"/>
              </a:ext>
            </a:extLst>
          </p:cNvPr>
          <p:cNvPicPr>
            <a:extLst>
              <a:ext uri="{51228E76-BA90-4043-B771-695A4F85340A}">
                <alf:liveFeedProps xmlns:alf="http://schemas.microsoft.com/office/drawing/2021/livefeed"/>
              </a:ext>
            </a:extLst>
          </p:cNvPicPr>
          <p:nvPr/>
        </p:nvPicPr>
        <p:blipFill>
          <a:blip r:embed="rId10">
            <a:grayscl/>
            <a:extLst>
              <a:ext uri="{96DAC541-7B7A-43D3-8B79-37D633B846F1}">
                <asvg:svgBlip xmlns:asvg="http://schemas.microsoft.com/office/drawing/2016/SVG/main" r:embed="rId11"/>
              </a:ext>
            </a:extLst>
          </a:blip>
          <a:srcRect l="21875" r="21875"/>
          <a:stretch>
            <a:fillRect/>
          </a:stretch>
        </p:blipFill>
        <p:spPr>
          <a:xfrm>
            <a:off x="9878840" y="4544840"/>
            <a:ext cx="2313160" cy="2313160"/>
          </a:xfrm>
          <a:prstGeom prst="ellipse">
            <a:avLst/>
          </a:prstGeom>
        </p:spPr>
      </p:pic>
      <p:grpSp>
        <p:nvGrpSpPr>
          <p:cNvPr id="28" name="Group 27">
            <a:extLst>
              <a:ext uri="{FF2B5EF4-FFF2-40B4-BE49-F238E27FC236}">
                <a16:creationId xmlns:a16="http://schemas.microsoft.com/office/drawing/2014/main" id="{F38AB456-2F1D-03DD-2116-2A949685FBCE}"/>
              </a:ext>
            </a:extLst>
          </p:cNvPr>
          <p:cNvGrpSpPr/>
          <p:nvPr/>
        </p:nvGrpSpPr>
        <p:grpSpPr>
          <a:xfrm>
            <a:off x="8124085" y="4887744"/>
            <a:ext cx="1666546" cy="1245604"/>
            <a:chOff x="7974393" y="4841095"/>
            <a:chExt cx="1666546" cy="1245604"/>
          </a:xfrm>
        </p:grpSpPr>
        <p:cxnSp>
          <p:nvCxnSpPr>
            <p:cNvPr id="21" name="Straight Arrow Connector 20">
              <a:extLst>
                <a:ext uri="{FF2B5EF4-FFF2-40B4-BE49-F238E27FC236}">
                  <a16:creationId xmlns:a16="http://schemas.microsoft.com/office/drawing/2014/main" id="{1BE62B40-8084-4296-7860-B9C71A9C394E}"/>
                </a:ext>
              </a:extLst>
            </p:cNvPr>
            <p:cNvCxnSpPr>
              <a:cxnSpLocks/>
            </p:cNvCxnSpPr>
            <p:nvPr/>
          </p:nvCxnSpPr>
          <p:spPr>
            <a:xfrm>
              <a:off x="8501743" y="5236029"/>
              <a:ext cx="0" cy="465391"/>
            </a:xfrm>
            <a:prstGeom prst="straightConnector1">
              <a:avLst/>
            </a:prstGeom>
            <a:ln w="28575">
              <a:solidFill>
                <a:srgbClr val="E6005D"/>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B793592-1B9C-C9A0-1161-4D82B4811AD3}"/>
                </a:ext>
              </a:extLst>
            </p:cNvPr>
            <p:cNvCxnSpPr>
              <a:cxnSpLocks/>
            </p:cNvCxnSpPr>
            <p:nvPr/>
          </p:nvCxnSpPr>
          <p:spPr>
            <a:xfrm flipH="1" flipV="1">
              <a:off x="9043798" y="5236029"/>
              <a:ext cx="8158" cy="465391"/>
            </a:xfrm>
            <a:prstGeom prst="straightConnector1">
              <a:avLst/>
            </a:prstGeom>
            <a:ln w="28575">
              <a:solidFill>
                <a:srgbClr val="009999"/>
              </a:solidFill>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81BF5441-00DB-DB71-91DE-94CA27909D73}"/>
                </a:ext>
              </a:extLst>
            </p:cNvPr>
            <p:cNvSpPr txBox="1"/>
            <p:nvPr/>
          </p:nvSpPr>
          <p:spPr>
            <a:xfrm>
              <a:off x="7974393" y="5686589"/>
              <a:ext cx="1666546" cy="400110"/>
            </a:xfrm>
            <a:prstGeom prst="rect">
              <a:avLst/>
            </a:prstGeom>
            <a:noFill/>
          </p:spPr>
          <p:txBody>
            <a:bodyPr wrap="none" rtlCol="0">
              <a:spAutoFit/>
            </a:bodyPr>
            <a:lstStyle/>
            <a:p>
              <a:r>
                <a:rPr lang="en-GB" sz="2000" dirty="0">
                  <a:solidFill>
                    <a:srgbClr val="E6005D"/>
                  </a:solidFill>
                </a:rPr>
                <a:t>More efficient</a:t>
              </a:r>
            </a:p>
          </p:txBody>
        </p:sp>
        <p:sp>
          <p:nvSpPr>
            <p:cNvPr id="27" name="TextBox 26">
              <a:extLst>
                <a:ext uri="{FF2B5EF4-FFF2-40B4-BE49-F238E27FC236}">
                  <a16:creationId xmlns:a16="http://schemas.microsoft.com/office/drawing/2014/main" id="{65F7D460-F816-3AD5-0476-C12D78B60756}"/>
                </a:ext>
              </a:extLst>
            </p:cNvPr>
            <p:cNvSpPr txBox="1"/>
            <p:nvPr/>
          </p:nvSpPr>
          <p:spPr>
            <a:xfrm>
              <a:off x="8075382" y="4841095"/>
              <a:ext cx="1565557" cy="400110"/>
            </a:xfrm>
            <a:prstGeom prst="rect">
              <a:avLst/>
            </a:prstGeom>
            <a:noFill/>
          </p:spPr>
          <p:txBody>
            <a:bodyPr wrap="none" rtlCol="0">
              <a:spAutoFit/>
            </a:bodyPr>
            <a:lstStyle/>
            <a:p>
              <a:r>
                <a:rPr lang="en-GB" sz="2000" dirty="0">
                  <a:solidFill>
                    <a:srgbClr val="009999"/>
                  </a:solidFill>
                </a:rPr>
                <a:t>More flexible</a:t>
              </a:r>
            </a:p>
          </p:txBody>
        </p:sp>
      </p:grpSp>
    </p:spTree>
    <p:custDataLst>
      <p:tags r:id="rId1"/>
    </p:custDataLst>
    <p:extLst>
      <p:ext uri="{BB962C8B-B14F-4D97-AF65-F5344CB8AC3E}">
        <p14:creationId xmlns:p14="http://schemas.microsoft.com/office/powerpoint/2010/main" val="119308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6577F1-2947-16DF-4722-F4E2562C3287}"/>
              </a:ext>
            </a:extLst>
          </p:cNvPr>
          <p:cNvGrpSpPr/>
          <p:nvPr/>
        </p:nvGrpSpPr>
        <p:grpSpPr>
          <a:xfrm>
            <a:off x="0" y="2672006"/>
            <a:ext cx="9419243" cy="4185994"/>
            <a:chOff x="0" y="2672006"/>
            <a:chExt cx="9419243" cy="4185994"/>
          </a:xfrm>
        </p:grpSpPr>
        <p:pic>
          <p:nvPicPr>
            <p:cNvPr id="3" name="Picture 2" descr="A diagram of a structure&#10;&#10;Description automatically generated with medium confidence">
              <a:extLst>
                <a:ext uri="{FF2B5EF4-FFF2-40B4-BE49-F238E27FC236}">
                  <a16:creationId xmlns:a16="http://schemas.microsoft.com/office/drawing/2014/main" id="{2807A502-DAAA-19FB-AE99-11C45DCAE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59" y="2672006"/>
              <a:ext cx="9299084" cy="3171055"/>
            </a:xfrm>
            <a:prstGeom prst="rect">
              <a:avLst/>
            </a:prstGeom>
          </p:spPr>
        </p:pic>
        <p:sp>
          <p:nvSpPr>
            <p:cNvPr id="9" name="TextBox 8">
              <a:extLst>
                <a:ext uri="{FF2B5EF4-FFF2-40B4-BE49-F238E27FC236}">
                  <a16:creationId xmlns:a16="http://schemas.microsoft.com/office/drawing/2014/main" id="{5D7918D9-E00B-6FE9-C08B-EE3BE06361A2}"/>
                </a:ext>
              </a:extLst>
            </p:cNvPr>
            <p:cNvSpPr txBox="1"/>
            <p:nvPr/>
          </p:nvSpPr>
          <p:spPr>
            <a:xfrm>
              <a:off x="0" y="6519446"/>
              <a:ext cx="3629648" cy="338554"/>
            </a:xfrm>
            <a:prstGeom prst="rect">
              <a:avLst/>
            </a:prstGeom>
            <a:noFill/>
          </p:spPr>
          <p:txBody>
            <a:bodyPr wrap="none" rtlCol="0">
              <a:spAutoFit/>
            </a:bodyPr>
            <a:lstStyle/>
            <a:p>
              <a:r>
                <a:rPr lang="en-GB" sz="1600" dirty="0"/>
                <a:t>Diagram from </a:t>
              </a:r>
              <a:r>
                <a:rPr lang="en-GB" sz="1600" dirty="0" err="1">
                  <a:hlinkClick r:id="rId5"/>
                </a:rPr>
                <a:t>Joksas</a:t>
              </a:r>
              <a:r>
                <a:rPr lang="en-GB" sz="1600" dirty="0">
                  <a:hlinkClick r:id="rId5"/>
                </a:rPr>
                <a:t> and </a:t>
              </a:r>
              <a:r>
                <a:rPr lang="en-GB" sz="1600" dirty="0" err="1">
                  <a:hlinkClick r:id="rId5"/>
                </a:rPr>
                <a:t>Mehonic</a:t>
              </a:r>
              <a:r>
                <a:rPr lang="en-GB" sz="1600" dirty="0">
                  <a:hlinkClick r:id="rId5"/>
                </a:rPr>
                <a:t> (2020)</a:t>
              </a:r>
              <a:endParaRPr lang="en-GB" sz="1600" dirty="0"/>
            </a:p>
          </p:txBody>
        </p:sp>
      </p:grpSp>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Receiving and processing spikes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p:txBody>
              <a:bodyPr>
                <a:noAutofit/>
              </a:bodyPr>
              <a:lstStyle/>
              <a:p>
                <a:r>
                  <a:rPr lang="en-GB" dirty="0"/>
                  <a:t>Key problem (common to both ANNs and SNNs):</a:t>
                </a:r>
              </a:p>
              <a:p>
                <a:r>
                  <a:rPr lang="en-GB" dirty="0"/>
                  <a:t>Compute </a:t>
                </a:r>
                <a14:m>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y</m:t>
                        </m:r>
                      </m:e>
                      <m:sub>
                        <m:r>
                          <m:rPr>
                            <m:sty m:val="p"/>
                          </m:rPr>
                          <a:rPr lang="en-GB" b="0" i="0" smtClean="0">
                            <a:latin typeface="Cambria Math" panose="02040503050406030204" pitchFamily="18" charset="0"/>
                          </a:rPr>
                          <m:t>i</m:t>
                        </m:r>
                      </m:sub>
                    </m:sSub>
                    <m:r>
                      <a:rPr lang="en-GB" b="0" i="0" smtClean="0">
                        <a:latin typeface="Cambria Math" panose="02040503050406030204" pitchFamily="18" charset="0"/>
                      </a:rPr>
                      <m:t>=</m:t>
                    </m:r>
                    <m:nary>
                      <m:naryPr>
                        <m:chr m:val="∑"/>
                        <m:supHide m:val="on"/>
                        <m:ctrlPr>
                          <a:rPr lang="en-GB" b="0" i="1" smtClean="0">
                            <a:latin typeface="Cambria Math" panose="02040503050406030204" pitchFamily="18" charset="0"/>
                          </a:rPr>
                        </m:ctrlPr>
                      </m:naryPr>
                      <m:sub>
                        <m:r>
                          <a:rPr lang="en-GB" b="0" i="1" smtClean="0">
                            <a:latin typeface="Cambria Math" panose="02040503050406030204" pitchFamily="18" charset="0"/>
                          </a:rPr>
                          <m:t>𝑗</m:t>
                        </m: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𝑖𝑗</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𝑗</m:t>
                            </m:r>
                          </m:sub>
                        </m:sSub>
                      </m:e>
                    </m:nary>
                  </m:oMath>
                </a14:m>
                <a:r>
                  <a:rPr lang="en-GB" dirty="0"/>
                  <a:t> or </a:t>
                </a:r>
                <a14:m>
                  <m:oMath xmlns:m="http://schemas.openxmlformats.org/officeDocument/2006/math">
                    <m:r>
                      <a:rPr lang="en-GB" b="1" i="1" smtClean="0">
                        <a:latin typeface="Cambria Math" panose="02040503050406030204" pitchFamily="18" charset="0"/>
                      </a:rPr>
                      <m:t>𝒚</m:t>
                    </m:r>
                    <m:r>
                      <a:rPr lang="en-GB" b="0" i="1" smtClean="0">
                        <a:latin typeface="Cambria Math" panose="02040503050406030204" pitchFamily="18" charset="0"/>
                      </a:rPr>
                      <m:t>=</m:t>
                    </m:r>
                    <m:r>
                      <a:rPr lang="en-GB" b="0" i="1" smtClean="0">
                        <a:latin typeface="Cambria Math" panose="02040503050406030204" pitchFamily="18" charset="0"/>
                      </a:rPr>
                      <m:t>𝑊</m:t>
                    </m:r>
                    <m:r>
                      <a:rPr lang="en-GB" b="1" i="1" smtClean="0">
                        <a:latin typeface="Cambria Math" panose="02040503050406030204" pitchFamily="18" charset="0"/>
                      </a:rPr>
                      <m:t>𝒙</m:t>
                    </m:r>
                  </m:oMath>
                </a14:m>
                <a:r>
                  <a:rPr lang="en-GB" dirty="0"/>
                  <a:t> (i.e. matrix-vector multiplication)</a:t>
                </a:r>
              </a:p>
              <a:p>
                <a:endParaRPr lang="en-GB" dirty="0"/>
              </a:p>
              <a:p>
                <a:r>
                  <a:rPr lang="en-GB" dirty="0"/>
                  <a:t>One solution: memristor crossbar array</a:t>
                </a:r>
              </a:p>
            </p:txBody>
          </p:sp>
        </mc:Choice>
        <mc:Fallback xmlns="">
          <p:sp>
            <p:nvSpPr>
              <p:cNvPr id="5" name="Content Placeholder 4">
                <a:extLst>
                  <a:ext uri="{FF2B5EF4-FFF2-40B4-BE49-F238E27FC236}">
                    <a16:creationId xmlns:a16="http://schemas.microsoft.com/office/drawing/2014/main" id="{1357973F-A7D4-1E73-8093-5591F6BF67C6}"/>
                  </a:ext>
                </a:extLst>
              </p:cNvPr>
              <p:cNvSpPr>
                <a:spLocks noGrp="1" noRot="1" noChangeAspect="1" noMove="1" noResize="1" noEditPoints="1" noAdjustHandles="1" noChangeArrowheads="1" noChangeShapeType="1" noTextEdit="1"/>
              </p:cNvSpPr>
              <p:nvPr>
                <p:ph idx="1"/>
              </p:nvPr>
            </p:nvSpPr>
            <p:spPr>
              <a:blipFill>
                <a:blip r:embed="rId8"/>
                <a:stretch>
                  <a:fillRect l="-694" t="-1949"/>
                </a:stretch>
              </a:blipFill>
            </p:spPr>
            <p:txBody>
              <a:bodyPr/>
              <a:lstStyle/>
              <a:p>
                <a:r>
                  <a:rPr lang="en-GB">
                    <a:noFill/>
                  </a:rPr>
                  <a:t> </a:t>
                </a:r>
              </a:p>
            </p:txBody>
          </p:sp>
        </mc:Fallback>
      </mc:AlternateContent>
      <p:pic>
        <p:nvPicPr>
          <p:cNvPr id="2" name="Video 1">
            <a:hlinkClick r:id="" action="ppaction://media"/>
            <a:extLst>
              <a:ext uri="{FF2B5EF4-FFF2-40B4-BE49-F238E27FC236}">
                <a16:creationId xmlns:a16="http://schemas.microsoft.com/office/drawing/2014/main" id="{3B16BFB0-DFA4-E1D1-8F79-BB92F5CBF276}"/>
              </a:ext>
            </a:extLst>
          </p:cNvPr>
          <p:cNvPicPr>
            <a:extLst>
              <a:ext uri="{51228E76-BA90-4043-B771-695A4F85340A}">
                <alf:liveFeedProps xmlns:alf="http://schemas.microsoft.com/office/drawing/2021/livefeed"/>
              </a:ext>
            </a:extLst>
          </p:cNvPicPr>
          <p:nvPr/>
        </p:nvPicPr>
        <p:blipFill>
          <a:blip r:embed="rId9">
            <a:grayscl/>
            <a:extLst>
              <a:ext uri="{96DAC541-7B7A-43D3-8B79-37D633B846F1}">
                <asvg:svgBlip xmlns:asvg="http://schemas.microsoft.com/office/drawing/2016/SVG/main" r:embed="rId10"/>
              </a:ext>
            </a:extLst>
          </a:blip>
          <a:srcRect l="21875" r="21875"/>
          <a:stretch>
            <a:fillRect/>
          </a:stretch>
        </p:blipFill>
        <p:spPr>
          <a:xfrm>
            <a:off x="9878840" y="4544840"/>
            <a:ext cx="2313160" cy="2313160"/>
          </a:xfrm>
          <a:prstGeom prst="ellipse">
            <a:avLst/>
          </a:prstGeom>
        </p:spPr>
      </p:pic>
      <p:sp>
        <p:nvSpPr>
          <p:cNvPr id="7" name="Rectangle 6">
            <a:extLst>
              <a:ext uri="{FF2B5EF4-FFF2-40B4-BE49-F238E27FC236}">
                <a16:creationId xmlns:a16="http://schemas.microsoft.com/office/drawing/2014/main" id="{E8EC3D11-18E5-EBCC-FB32-77B2CCD59A73}"/>
              </a:ext>
            </a:extLst>
          </p:cNvPr>
          <p:cNvSpPr/>
          <p:nvPr/>
        </p:nvSpPr>
        <p:spPr>
          <a:xfrm>
            <a:off x="31950" y="2547257"/>
            <a:ext cx="283736" cy="370114"/>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7">
            <a:extLst>
              <a:ext uri="{FF2B5EF4-FFF2-40B4-BE49-F238E27FC236}">
                <a16:creationId xmlns:a16="http://schemas.microsoft.com/office/drawing/2014/main" id="{7D56F7F9-1E46-6B79-49B2-64F9A8180E88}"/>
              </a:ext>
            </a:extLst>
          </p:cNvPr>
          <p:cNvSpPr/>
          <p:nvPr/>
        </p:nvSpPr>
        <p:spPr>
          <a:xfrm>
            <a:off x="4659928" y="2558142"/>
            <a:ext cx="283736" cy="370114"/>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7850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Sending spikes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p:txBody>
              <a:bodyPr>
                <a:noAutofit/>
              </a:bodyPr>
              <a:lstStyle/>
              <a:p>
                <a:r>
                  <a:rPr lang="en-GB" dirty="0"/>
                  <a:t>The brain has a wire from each input to each output. Can we do that?</a:t>
                </a:r>
              </a:p>
              <a:p>
                <a14:m>
                  <m:oMath xmlns:m="http://schemas.openxmlformats.org/officeDocument/2006/math">
                    <m:r>
                      <a:rPr lang="en-GB" b="0" i="1" smtClean="0">
                        <a:latin typeface="Cambria Math" panose="02040503050406030204" pitchFamily="18" charset="0"/>
                      </a:rPr>
                      <m:t>𝑁</m:t>
                    </m:r>
                  </m:oMath>
                </a14:m>
                <a:r>
                  <a:rPr lang="en-GB" dirty="0"/>
                  <a:t> inputs and </a:t>
                </a:r>
                <a14:m>
                  <m:oMath xmlns:m="http://schemas.openxmlformats.org/officeDocument/2006/math">
                    <m:r>
                      <a:rPr lang="en-GB" b="0" i="1" smtClean="0">
                        <a:latin typeface="Cambria Math" panose="02040503050406030204" pitchFamily="18" charset="0"/>
                      </a:rPr>
                      <m:t>𝑁</m:t>
                    </m:r>
                  </m:oMath>
                </a14:m>
                <a:r>
                  <a:rPr lang="en-GB" dirty="0"/>
                  <a:t> outputs means we need </a:t>
                </a:r>
                <a14:m>
                  <m:oMath xmlns:m="http://schemas.openxmlformats.org/officeDocument/2006/math">
                    <m:r>
                      <a:rPr lang="en-GB" b="0" i="1" smtClean="0">
                        <a:solidFill>
                          <a:srgbClr val="FF0000"/>
                        </a:solidFill>
                        <a:latin typeface="Cambria Math" panose="02040503050406030204" pitchFamily="18" charset="0"/>
                      </a:rPr>
                      <m:t>𝑂</m:t>
                    </m:r>
                    <m:r>
                      <a:rPr lang="en-GB" b="0" i="1" smtClean="0">
                        <a:solidFill>
                          <a:srgbClr val="FF0000"/>
                        </a:solidFill>
                        <a:latin typeface="Cambria Math" panose="02040503050406030204" pitchFamily="18" charset="0"/>
                      </a:rPr>
                      <m:t>(</m:t>
                    </m:r>
                    <m:sSup>
                      <m:sSupPr>
                        <m:ctrlPr>
                          <a:rPr lang="en-GB" b="0"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𝑁</m:t>
                        </m:r>
                      </m:e>
                      <m:sup>
                        <m:r>
                          <a:rPr lang="en-GB" b="0" i="1" smtClean="0">
                            <a:solidFill>
                              <a:srgbClr val="FF0000"/>
                            </a:solidFill>
                            <a:latin typeface="Cambria Math" panose="02040503050406030204" pitchFamily="18" charset="0"/>
                          </a:rPr>
                          <m:t>2</m:t>
                        </m:r>
                      </m:sup>
                    </m:sSup>
                    <m:r>
                      <a:rPr lang="en-GB" b="0" i="1" smtClean="0">
                        <a:solidFill>
                          <a:srgbClr val="FF0000"/>
                        </a:solidFill>
                        <a:latin typeface="Cambria Math" panose="02040503050406030204" pitchFamily="18" charset="0"/>
                      </a:rPr>
                      <m:t>)</m:t>
                    </m:r>
                  </m:oMath>
                </a14:m>
                <a:r>
                  <a:rPr lang="en-GB" dirty="0">
                    <a:solidFill>
                      <a:srgbClr val="FF0000"/>
                    </a:solidFill>
                  </a:rPr>
                  <a:t> </a:t>
                </a:r>
                <a:r>
                  <a:rPr lang="en-GB" dirty="0"/>
                  <a:t>wires. Expensive! (Especially in 2d chip.)</a:t>
                </a:r>
              </a:p>
            </p:txBody>
          </p:sp>
        </mc:Choice>
        <mc:Fallback xmlns="">
          <p:sp>
            <p:nvSpPr>
              <p:cNvPr id="5" name="Content Placeholder 4">
                <a:extLst>
                  <a:ext uri="{FF2B5EF4-FFF2-40B4-BE49-F238E27FC236}">
                    <a16:creationId xmlns:a16="http://schemas.microsoft.com/office/drawing/2014/main" id="{1357973F-A7D4-1E73-8093-5591F6BF67C6}"/>
                  </a:ext>
                </a:extLst>
              </p:cNvPr>
              <p:cNvSpPr>
                <a:spLocks noGrp="1" noRot="1" noChangeAspect="1" noMove="1" noResize="1" noEditPoints="1" noAdjustHandles="1" noChangeArrowheads="1" noChangeShapeType="1" noTextEdit="1"/>
              </p:cNvSpPr>
              <p:nvPr>
                <p:ph idx="1"/>
              </p:nvPr>
            </p:nvSpPr>
            <p:spPr>
              <a:blipFill>
                <a:blip r:embed="rId6"/>
                <a:stretch>
                  <a:fillRect l="-694" t="-1026"/>
                </a:stretch>
              </a:blipFill>
            </p:spPr>
            <p:txBody>
              <a:bodyPr/>
              <a:lstStyle/>
              <a:p>
                <a:r>
                  <a:rPr lang="en-GB">
                    <a:noFill/>
                  </a:rPr>
                  <a:t> </a:t>
                </a:r>
              </a:p>
            </p:txBody>
          </p:sp>
        </mc:Fallback>
      </mc:AlternateContent>
      <p:pic>
        <p:nvPicPr>
          <p:cNvPr id="2" name="Video 1">
            <a:hlinkClick r:id="" action="ppaction://media"/>
            <a:extLst>
              <a:ext uri="{FF2B5EF4-FFF2-40B4-BE49-F238E27FC236}">
                <a16:creationId xmlns:a16="http://schemas.microsoft.com/office/drawing/2014/main" id="{EBF3A795-7F99-3F52-F551-DB7090A50F62}"/>
              </a:ext>
            </a:extLst>
          </p:cNvPr>
          <p:cNvPicPr>
            <a:extLst>
              <a:ext uri="{51228E76-BA90-4043-B771-695A4F85340A}">
                <alf:liveFeedProps xmlns:alf="http://schemas.microsoft.com/office/drawing/2021/livefeed"/>
              </a:ext>
            </a:extLst>
          </p:cNvPicPr>
          <p:nvPr/>
        </p:nvPicPr>
        <p:blipFill>
          <a:blip r:embed="rId7">
            <a:grayscl/>
            <a:extLst>
              <a:ext uri="{96DAC541-7B7A-43D3-8B79-37D633B846F1}">
                <asvg:svgBlip xmlns:asvg="http://schemas.microsoft.com/office/drawing/2016/SVG/main" r:embed="rId8"/>
              </a:ext>
            </a:extLst>
          </a:blip>
          <a:srcRect l="21875" r="21875"/>
          <a:stretch>
            <a:fillRect/>
          </a:stretch>
        </p:blipFill>
        <p:spPr>
          <a:xfrm>
            <a:off x="9878840" y="4544840"/>
            <a:ext cx="2313160" cy="2313160"/>
          </a:xfrm>
          <a:prstGeom prst="ellipse">
            <a:avLst/>
          </a:prstGeom>
        </p:spPr>
      </p:pic>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5EDC25F1-01B5-D824-3AF1-F5A1AE7CE8D5}"/>
                  </a:ext>
                </a:extLst>
              </p:cNvPr>
              <p:cNvSpPr txBox="1">
                <a:spLocks/>
              </p:cNvSpPr>
              <p:nvPr/>
            </p:nvSpPr>
            <p:spPr>
              <a:xfrm>
                <a:off x="5519473" y="1981200"/>
                <a:ext cx="6672527" cy="45382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Address event representation </a:t>
                </a:r>
                <a:r>
                  <a:rPr lang="en-GB" dirty="0"/>
                  <a:t>(AER) scheme</a:t>
                </a:r>
              </a:p>
              <a:p>
                <a:r>
                  <a:rPr lang="en-GB" dirty="0"/>
                  <a:t>Each input event is encoded in binary (needs </a:t>
                </a:r>
                <a14:m>
                  <m:oMath xmlns:m="http://schemas.openxmlformats.org/officeDocument/2006/math">
                    <m:func>
                      <m:funcPr>
                        <m:ctrlPr>
                          <a:rPr lang="en-GB" i="1" smtClean="0">
                            <a:latin typeface="Cambria Math" panose="02040503050406030204" pitchFamily="18" charset="0"/>
                          </a:rPr>
                        </m:ctrlPr>
                      </m:funcPr>
                      <m:fName>
                        <m:sSub>
                          <m:sSubPr>
                            <m:ctrlPr>
                              <a:rPr lang="en-GB" i="1" smtClean="0">
                                <a:latin typeface="Cambria Math" panose="02040503050406030204" pitchFamily="18" charset="0"/>
                              </a:rPr>
                            </m:ctrlPr>
                          </m:sSubPr>
                          <m:e>
                            <m:r>
                              <m:rPr>
                                <m:sty m:val="p"/>
                              </m:rPr>
                              <a:rPr lang="en-GB" smtClean="0">
                                <a:latin typeface="Cambria Math" panose="02040503050406030204" pitchFamily="18" charset="0"/>
                              </a:rPr>
                              <m:t>log</m:t>
                            </m:r>
                          </m:e>
                          <m:sub>
                            <m:r>
                              <a:rPr lang="en-GB" i="1" smtClean="0">
                                <a:latin typeface="Cambria Math" panose="02040503050406030204" pitchFamily="18" charset="0"/>
                              </a:rPr>
                              <m:t>2</m:t>
                            </m:r>
                          </m:sub>
                        </m:sSub>
                      </m:fName>
                      <m:e>
                        <m:r>
                          <a:rPr lang="en-GB" i="1" smtClean="0">
                            <a:latin typeface="Cambria Math" panose="02040503050406030204" pitchFamily="18" charset="0"/>
                          </a:rPr>
                          <m:t>𝑁</m:t>
                        </m:r>
                      </m:e>
                    </m:func>
                  </m:oMath>
                </a14:m>
                <a:r>
                  <a:rPr lang="en-GB" dirty="0"/>
                  <a:t> bits)</a:t>
                </a:r>
              </a:p>
              <a:p>
                <a:r>
                  <a:rPr lang="en-GB" dirty="0"/>
                  <a:t>Events are communicated by multiplexing in time</a:t>
                </a:r>
              </a:p>
              <a:p>
                <a:r>
                  <a:rPr lang="en-GB" dirty="0"/>
                  <a:t>Routing tables dispatch events to targets</a:t>
                </a:r>
              </a:p>
              <a:p>
                <a:r>
                  <a:rPr lang="en-GB" dirty="0"/>
                  <a:t>Needs </a:t>
                </a:r>
                <a14:m>
                  <m:oMath xmlns:m="http://schemas.openxmlformats.org/officeDocument/2006/math">
                    <m:r>
                      <a:rPr lang="en-GB" i="1" smtClean="0">
                        <a:solidFill>
                          <a:srgbClr val="FF0000"/>
                        </a:solidFill>
                        <a:latin typeface="Cambria Math" panose="02040503050406030204" pitchFamily="18" charset="0"/>
                      </a:rPr>
                      <m:t>𝑂</m:t>
                    </m:r>
                    <m:r>
                      <a:rPr lang="en-GB" i="1" smtClean="0">
                        <a:solidFill>
                          <a:srgbClr val="FF0000"/>
                        </a:solidFill>
                        <a:latin typeface="Cambria Math" panose="02040503050406030204" pitchFamily="18" charset="0"/>
                      </a:rPr>
                      <m:t>(</m:t>
                    </m:r>
                    <m:func>
                      <m:funcPr>
                        <m:ctrlPr>
                          <a:rPr lang="en-GB" i="1" smtClean="0">
                            <a:solidFill>
                              <a:srgbClr val="FF0000"/>
                            </a:solidFill>
                            <a:latin typeface="Cambria Math" panose="02040503050406030204" pitchFamily="18" charset="0"/>
                          </a:rPr>
                        </m:ctrlPr>
                      </m:funcPr>
                      <m:fName>
                        <m:sSub>
                          <m:sSubPr>
                            <m:ctrlPr>
                              <a:rPr lang="en-GB" i="1" smtClean="0">
                                <a:solidFill>
                                  <a:srgbClr val="FF0000"/>
                                </a:solidFill>
                                <a:latin typeface="Cambria Math" panose="02040503050406030204" pitchFamily="18" charset="0"/>
                              </a:rPr>
                            </m:ctrlPr>
                          </m:sSubPr>
                          <m:e>
                            <m:r>
                              <m:rPr>
                                <m:sty m:val="p"/>
                              </m:rPr>
                              <a:rPr lang="en-GB" smtClean="0">
                                <a:solidFill>
                                  <a:srgbClr val="FF0000"/>
                                </a:solidFill>
                                <a:latin typeface="Cambria Math" panose="02040503050406030204" pitchFamily="18" charset="0"/>
                              </a:rPr>
                              <m:t>log</m:t>
                            </m:r>
                          </m:e>
                          <m:sub>
                            <m:r>
                              <a:rPr lang="en-GB" i="1" smtClean="0">
                                <a:solidFill>
                                  <a:srgbClr val="FF0000"/>
                                </a:solidFill>
                                <a:latin typeface="Cambria Math" panose="02040503050406030204" pitchFamily="18" charset="0"/>
                              </a:rPr>
                              <m:t>2</m:t>
                            </m:r>
                          </m:sub>
                        </m:sSub>
                      </m:fName>
                      <m:e>
                        <m:r>
                          <a:rPr lang="en-GB" i="1" smtClean="0">
                            <a:solidFill>
                              <a:srgbClr val="FF0000"/>
                            </a:solidFill>
                            <a:latin typeface="Cambria Math" panose="02040503050406030204" pitchFamily="18" charset="0"/>
                          </a:rPr>
                          <m:t>𝑁</m:t>
                        </m:r>
                        <m:r>
                          <a:rPr lang="en-GB" i="1" smtClean="0">
                            <a:solidFill>
                              <a:srgbClr val="FF0000"/>
                            </a:solidFill>
                            <a:latin typeface="Cambria Math" panose="02040503050406030204" pitchFamily="18" charset="0"/>
                          </a:rPr>
                          <m:t>)</m:t>
                        </m:r>
                      </m:e>
                    </m:func>
                  </m:oMath>
                </a14:m>
                <a:r>
                  <a:rPr lang="en-GB" dirty="0"/>
                  <a:t> wires. Better!</a:t>
                </a:r>
              </a:p>
              <a:p>
                <a:r>
                  <a:rPr lang="en-GB" dirty="0"/>
                  <a:t>But events may get:</a:t>
                </a:r>
              </a:p>
              <a:p>
                <a:pPr marL="342900" indent="-342900">
                  <a:buFont typeface="Arial" panose="020B0604020202020204" pitchFamily="34" charset="0"/>
                  <a:buChar char="•"/>
                </a:pPr>
                <a:r>
                  <a:rPr lang="en-GB" dirty="0"/>
                  <a:t>Queued (= error in time) or</a:t>
                </a:r>
              </a:p>
              <a:p>
                <a:pPr marL="342900" indent="-342900">
                  <a:buFont typeface="Arial" panose="020B0604020202020204" pitchFamily="34" charset="0"/>
                  <a:buChar char="•"/>
                </a:pPr>
                <a:r>
                  <a:rPr lang="en-GB" dirty="0"/>
                  <a:t>Dropped entirely</a:t>
                </a:r>
              </a:p>
              <a:p>
                <a:r>
                  <a:rPr lang="en-GB" dirty="0"/>
                  <a:t>Not a problem for noise robust networks</a:t>
                </a:r>
              </a:p>
              <a:p>
                <a:pPr marL="342900" indent="-342900">
                  <a:buFont typeface="Arial" panose="020B0604020202020204" pitchFamily="34" charset="0"/>
                  <a:buChar char="•"/>
                </a:pPr>
                <a:endParaRPr lang="en-GB" dirty="0"/>
              </a:p>
              <a:p>
                <a:r>
                  <a:rPr lang="en-GB" dirty="0">
                    <a:solidFill>
                      <a:schemeClr val="accent6">
                        <a:lumMod val="75000"/>
                      </a:schemeClr>
                    </a:solidFill>
                  </a:rPr>
                  <a:t>Many neuromorphic systems use this!</a:t>
                </a:r>
              </a:p>
            </p:txBody>
          </p:sp>
        </mc:Choice>
        <mc:Fallback xmlns="">
          <p:sp>
            <p:nvSpPr>
              <p:cNvPr id="7" name="Content Placeholder 4">
                <a:extLst>
                  <a:ext uri="{FF2B5EF4-FFF2-40B4-BE49-F238E27FC236}">
                    <a16:creationId xmlns:a16="http://schemas.microsoft.com/office/drawing/2014/main" id="{5EDC25F1-01B5-D824-3AF1-F5A1AE7CE8D5}"/>
                  </a:ext>
                </a:extLst>
              </p:cNvPr>
              <p:cNvSpPr txBox="1">
                <a:spLocks noRot="1" noChangeAspect="1" noMove="1" noResize="1" noEditPoints="1" noAdjustHandles="1" noChangeArrowheads="1" noChangeShapeType="1" noTextEdit="1"/>
              </p:cNvSpPr>
              <p:nvPr/>
            </p:nvSpPr>
            <p:spPr>
              <a:xfrm>
                <a:off x="5519473" y="1981200"/>
                <a:ext cx="6672527" cy="4538246"/>
              </a:xfrm>
              <a:prstGeom prst="rect">
                <a:avLst/>
              </a:prstGeom>
              <a:blipFill>
                <a:blip r:embed="rId9"/>
                <a:stretch>
                  <a:fillRect l="-913" t="-1344"/>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B13300BB-69BC-9058-1525-8F1DC1A0D676}"/>
              </a:ext>
            </a:extLst>
          </p:cNvPr>
          <p:cNvGrpSpPr/>
          <p:nvPr/>
        </p:nvGrpSpPr>
        <p:grpSpPr>
          <a:xfrm>
            <a:off x="0" y="2134281"/>
            <a:ext cx="6220164" cy="4723719"/>
            <a:chOff x="0" y="2134281"/>
            <a:chExt cx="6220164" cy="4723719"/>
          </a:xfrm>
        </p:grpSpPr>
        <p:pic>
          <p:nvPicPr>
            <p:cNvPr id="3" name="Picture 2" descr="A diagram of a computer code&#10;&#10;Description automatically generated">
              <a:extLst>
                <a:ext uri="{FF2B5EF4-FFF2-40B4-BE49-F238E27FC236}">
                  <a16:creationId xmlns:a16="http://schemas.microsoft.com/office/drawing/2014/main" id="{655BAF5C-7930-B573-A4A2-393AD2EF0F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36" y="2134281"/>
              <a:ext cx="5284807" cy="3402094"/>
            </a:xfrm>
            <a:prstGeom prst="rect">
              <a:avLst/>
            </a:prstGeom>
          </p:spPr>
        </p:pic>
        <p:sp>
          <p:nvSpPr>
            <p:cNvPr id="8" name="TextBox 7">
              <a:extLst>
                <a:ext uri="{FF2B5EF4-FFF2-40B4-BE49-F238E27FC236}">
                  <a16:creationId xmlns:a16="http://schemas.microsoft.com/office/drawing/2014/main" id="{15897C4A-79B0-C12F-B2EA-6A362C8C1B90}"/>
                </a:ext>
              </a:extLst>
            </p:cNvPr>
            <p:cNvSpPr txBox="1"/>
            <p:nvPr/>
          </p:nvSpPr>
          <p:spPr>
            <a:xfrm>
              <a:off x="0" y="6519446"/>
              <a:ext cx="6220164" cy="338554"/>
            </a:xfrm>
            <a:prstGeom prst="rect">
              <a:avLst/>
            </a:prstGeom>
            <a:noFill/>
          </p:spPr>
          <p:txBody>
            <a:bodyPr wrap="none" rtlCol="0">
              <a:spAutoFit/>
            </a:bodyPr>
            <a:lstStyle/>
            <a:p>
              <a:r>
                <a:rPr lang="en-GB" sz="1600" dirty="0"/>
                <a:t>Diagram from James McCaffery </a:t>
              </a:r>
              <a:r>
                <a:rPr lang="en-GB" sz="1600" dirty="0">
                  <a:hlinkClick r:id="rId11"/>
                </a:rPr>
                <a:t>https://jamesmccaffrey.wordpress.com/</a:t>
              </a:r>
              <a:r>
                <a:rPr lang="en-GB" sz="1600" dirty="0"/>
                <a:t> </a:t>
              </a:r>
            </a:p>
          </p:txBody>
        </p:sp>
      </p:grpSp>
    </p:spTree>
    <p:custDataLst>
      <p:tags r:id="rId1"/>
    </p:custDataLst>
    <p:extLst>
      <p:ext uri="{BB962C8B-B14F-4D97-AF65-F5344CB8AC3E}">
        <p14:creationId xmlns:p14="http://schemas.microsoft.com/office/powerpoint/2010/main" val="33416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Learning</a:t>
            </a:r>
          </a:p>
        </p:txBody>
      </p:sp>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a:xfrm>
            <a:off x="120159" y="914400"/>
            <a:ext cx="4451841" cy="1709057"/>
          </a:xfrm>
        </p:spPr>
        <p:txBody>
          <a:bodyPr>
            <a:noAutofit/>
          </a:bodyPr>
          <a:lstStyle/>
          <a:p>
            <a:r>
              <a:rPr lang="en-GB" b="1" dirty="0"/>
              <a:t>Approach 1: off-chip learning</a:t>
            </a:r>
          </a:p>
          <a:p>
            <a:r>
              <a:rPr lang="en-GB" dirty="0"/>
              <a:t>👍 </a:t>
            </a:r>
            <a:r>
              <a:rPr lang="en-GB" dirty="0">
                <a:solidFill>
                  <a:schemeClr val="accent6">
                    <a:lumMod val="75000"/>
                  </a:schemeClr>
                </a:solidFill>
              </a:rPr>
              <a:t>Flexible, use any type of learning rule</a:t>
            </a:r>
          </a:p>
          <a:p>
            <a:r>
              <a:rPr lang="en-GB" dirty="0"/>
              <a:t>👎 </a:t>
            </a:r>
            <a:r>
              <a:rPr lang="en-GB" dirty="0">
                <a:solidFill>
                  <a:srgbClr val="C00000"/>
                </a:solidFill>
              </a:rPr>
              <a:t>Lose benefits of simulating on chip</a:t>
            </a:r>
          </a:p>
          <a:p>
            <a:r>
              <a:rPr lang="en-GB" dirty="0"/>
              <a:t>👎 </a:t>
            </a:r>
            <a:r>
              <a:rPr lang="en-GB" dirty="0">
                <a:solidFill>
                  <a:srgbClr val="C00000"/>
                </a:solidFill>
              </a:rPr>
              <a:t>Bad for scaling</a:t>
            </a:r>
          </a:p>
          <a:p>
            <a:endParaRPr lang="en-GB" dirty="0">
              <a:solidFill>
                <a:srgbClr val="C00000"/>
              </a:solidFill>
            </a:endParaRPr>
          </a:p>
        </p:txBody>
      </p:sp>
      <p:pic>
        <p:nvPicPr>
          <p:cNvPr id="14" name="Video 13">
            <a:hlinkClick r:id="" action="ppaction://media"/>
            <a:extLst>
              <a:ext uri="{FF2B5EF4-FFF2-40B4-BE49-F238E27FC236}">
                <a16:creationId xmlns:a16="http://schemas.microsoft.com/office/drawing/2014/main" id="{DD3138EC-FEEA-A79B-AC6E-FD7F6A16642A}"/>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9" name="Content Placeholder 4">
            <a:extLst>
              <a:ext uri="{FF2B5EF4-FFF2-40B4-BE49-F238E27FC236}">
                <a16:creationId xmlns:a16="http://schemas.microsoft.com/office/drawing/2014/main" id="{726C166B-3F5A-0B90-7646-2D2079549B18}"/>
              </a:ext>
            </a:extLst>
          </p:cNvPr>
          <p:cNvSpPr txBox="1">
            <a:spLocks/>
          </p:cNvSpPr>
          <p:nvPr/>
        </p:nvSpPr>
        <p:spPr>
          <a:xfrm>
            <a:off x="4572000" y="914400"/>
            <a:ext cx="7499841" cy="5943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Approach 2: on-chip learning</a:t>
            </a:r>
          </a:p>
          <a:p>
            <a:r>
              <a:rPr lang="en-GB" dirty="0"/>
              <a:t>👍 </a:t>
            </a:r>
            <a:r>
              <a:rPr lang="en-GB" dirty="0">
                <a:solidFill>
                  <a:schemeClr val="accent6">
                    <a:lumMod val="75000"/>
                  </a:schemeClr>
                </a:solidFill>
              </a:rPr>
              <a:t>This is the ideal for efficiency</a:t>
            </a:r>
            <a:endParaRPr lang="en-GB" dirty="0"/>
          </a:p>
          <a:p>
            <a:r>
              <a:rPr lang="en-GB" dirty="0"/>
              <a:t>👎 </a:t>
            </a:r>
            <a:r>
              <a:rPr lang="en-GB" dirty="0">
                <a:solidFill>
                  <a:srgbClr val="C00000"/>
                </a:solidFill>
              </a:rPr>
              <a:t>Can’t use global information (e.g. BPTT as in surrogate gradient descent)</a:t>
            </a:r>
          </a:p>
          <a:p>
            <a:r>
              <a:rPr lang="en-GB" dirty="0"/>
              <a:t>👎 </a:t>
            </a:r>
            <a:r>
              <a:rPr lang="en-GB" dirty="0">
                <a:solidFill>
                  <a:srgbClr val="C00000"/>
                </a:solidFill>
              </a:rPr>
              <a:t>We don’t know how to do learning as well with only local information (yet)</a:t>
            </a:r>
          </a:p>
          <a:p>
            <a:r>
              <a:rPr lang="en-GB" dirty="0"/>
              <a:t>👎 Hardware has to be designed with the learning rule in mind</a:t>
            </a:r>
          </a:p>
        </p:txBody>
      </p:sp>
      <p:sp>
        <p:nvSpPr>
          <p:cNvPr id="10" name="TextBox 9">
            <a:extLst>
              <a:ext uri="{FF2B5EF4-FFF2-40B4-BE49-F238E27FC236}">
                <a16:creationId xmlns:a16="http://schemas.microsoft.com/office/drawing/2014/main" id="{EBE083EA-2C7A-C1B4-C04F-B5B01354FF81}"/>
              </a:ext>
            </a:extLst>
          </p:cNvPr>
          <p:cNvSpPr txBox="1"/>
          <p:nvPr/>
        </p:nvSpPr>
        <p:spPr>
          <a:xfrm>
            <a:off x="120159" y="3429000"/>
            <a:ext cx="2434355" cy="3170099"/>
          </a:xfrm>
          <a:prstGeom prst="rect">
            <a:avLst/>
          </a:prstGeom>
          <a:noFill/>
        </p:spPr>
        <p:txBody>
          <a:bodyPr wrap="square" rtlCol="0">
            <a:spAutoFit/>
          </a:bodyPr>
          <a:lstStyle/>
          <a:p>
            <a:r>
              <a:rPr lang="en-GB" sz="2000" dirty="0"/>
              <a:t>Often use STDP</a:t>
            </a:r>
          </a:p>
          <a:p>
            <a:r>
              <a:rPr lang="en-GB" sz="2000" dirty="0"/>
              <a:t>Or variant SDSP</a:t>
            </a:r>
          </a:p>
          <a:p>
            <a:pPr algn="r"/>
            <a:r>
              <a:rPr lang="en-GB" sz="2000" dirty="0"/>
              <a:t>= spike dependent synaptic plasticity</a:t>
            </a:r>
          </a:p>
          <a:p>
            <a:endParaRPr lang="en-GB" sz="2000" dirty="0"/>
          </a:p>
          <a:p>
            <a:r>
              <a:rPr lang="en-GB" sz="2000" dirty="0"/>
              <a:t>👎 Unsupervised</a:t>
            </a:r>
          </a:p>
          <a:p>
            <a:endParaRPr lang="en-GB" sz="2000" dirty="0"/>
          </a:p>
          <a:p>
            <a:r>
              <a:rPr lang="en-GB" sz="2000" dirty="0"/>
              <a:t>But can use eligibility traces to add supervision</a:t>
            </a:r>
          </a:p>
        </p:txBody>
      </p:sp>
      <p:grpSp>
        <p:nvGrpSpPr>
          <p:cNvPr id="13" name="Group 12">
            <a:extLst>
              <a:ext uri="{FF2B5EF4-FFF2-40B4-BE49-F238E27FC236}">
                <a16:creationId xmlns:a16="http://schemas.microsoft.com/office/drawing/2014/main" id="{48B64868-3CAC-01CE-ED98-7DA760A03ADA}"/>
              </a:ext>
            </a:extLst>
          </p:cNvPr>
          <p:cNvGrpSpPr/>
          <p:nvPr/>
        </p:nvGrpSpPr>
        <p:grpSpPr>
          <a:xfrm>
            <a:off x="2675710" y="3694407"/>
            <a:ext cx="7082971" cy="3163593"/>
            <a:chOff x="2675710" y="3694407"/>
            <a:chExt cx="7082971" cy="3163593"/>
          </a:xfrm>
        </p:grpSpPr>
        <p:pic>
          <p:nvPicPr>
            <p:cNvPr id="8" name="Picture 7">
              <a:extLst>
                <a:ext uri="{FF2B5EF4-FFF2-40B4-BE49-F238E27FC236}">
                  <a16:creationId xmlns:a16="http://schemas.microsoft.com/office/drawing/2014/main" id="{43CC02C2-0231-A71A-CF1E-D73639733944}"/>
                </a:ext>
              </a:extLst>
            </p:cNvPr>
            <p:cNvPicPr>
              <a:picLocks noChangeAspect="1"/>
            </p:cNvPicPr>
            <p:nvPr/>
          </p:nvPicPr>
          <p:blipFill>
            <a:blip r:embed="rId6"/>
            <a:stretch>
              <a:fillRect/>
            </a:stretch>
          </p:blipFill>
          <p:spPr>
            <a:xfrm>
              <a:off x="2675710" y="3694407"/>
              <a:ext cx="7082971" cy="3163593"/>
            </a:xfrm>
            <a:prstGeom prst="rect">
              <a:avLst/>
            </a:prstGeom>
          </p:spPr>
        </p:pic>
        <p:sp>
          <p:nvSpPr>
            <p:cNvPr id="11" name="Rectangle 10">
              <a:extLst>
                <a:ext uri="{FF2B5EF4-FFF2-40B4-BE49-F238E27FC236}">
                  <a16:creationId xmlns:a16="http://schemas.microsoft.com/office/drawing/2014/main" id="{D9C26DA5-5503-5742-B9E8-4A6BBBFA24B8}"/>
                </a:ext>
              </a:extLst>
            </p:cNvPr>
            <p:cNvSpPr/>
            <p:nvPr/>
          </p:nvSpPr>
          <p:spPr>
            <a:xfrm>
              <a:off x="2675710" y="3788229"/>
              <a:ext cx="404947" cy="402771"/>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9493C36B-EAB7-4A0C-932B-10F57FCCF034}"/>
                </a:ext>
              </a:extLst>
            </p:cNvPr>
            <p:cNvSpPr/>
            <p:nvPr/>
          </p:nvSpPr>
          <p:spPr>
            <a:xfrm>
              <a:off x="6271623" y="3748836"/>
              <a:ext cx="404947" cy="402771"/>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42629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build="p"/>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black computer servers&#10;&#10;Description automatically generated">
            <a:extLst>
              <a:ext uri="{FF2B5EF4-FFF2-40B4-BE49-F238E27FC236}">
                <a16:creationId xmlns:a16="http://schemas.microsoft.com/office/drawing/2014/main" id="{9987D515-FFCF-3513-F107-62EA6676B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601" y="5019028"/>
            <a:ext cx="5613394" cy="1838971"/>
          </a:xfrm>
          <a:prstGeom prst="rect">
            <a:avLst/>
          </a:prstGeom>
        </p:spPr>
      </p:pic>
      <p:pic>
        <p:nvPicPr>
          <p:cNvPr id="15" name="Picture 14" descr="A diagram of a computer chip&#10;&#10;Description automatically generated">
            <a:extLst>
              <a:ext uri="{FF2B5EF4-FFF2-40B4-BE49-F238E27FC236}">
                <a16:creationId xmlns:a16="http://schemas.microsoft.com/office/drawing/2014/main" id="{79CF0AF8-77EA-EDD8-045B-81C246053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67036"/>
            <a:ext cx="4206240" cy="2790963"/>
          </a:xfrm>
          <a:prstGeom prst="rect">
            <a:avLst/>
          </a:prstGeo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Systems</a:t>
            </a:r>
          </a:p>
        </p:txBody>
      </p:sp>
      <p:pic>
        <p:nvPicPr>
          <p:cNvPr id="16" name="Video 15">
            <a:hlinkClick r:id="" action="ppaction://media"/>
            <a:extLst>
              <a:ext uri="{FF2B5EF4-FFF2-40B4-BE49-F238E27FC236}">
                <a16:creationId xmlns:a16="http://schemas.microsoft.com/office/drawing/2014/main" id="{5F6B4254-5170-A359-9D61-8E35D1903785}"/>
              </a:ext>
            </a:extLst>
          </p:cNvPr>
          <p:cNvPicPr>
            <a:extLst>
              <a:ext uri="{51228E76-BA90-4043-B771-695A4F85340A}">
                <alf:liveFeedProps xmlns:alf="http://schemas.microsoft.com/office/drawing/2021/livefeed"/>
              </a:ext>
            </a:extLst>
          </p:cNvPicPr>
          <p:nvPr/>
        </p:nvPicPr>
        <p:blipFill>
          <a:blip r:embed="rId6">
            <a:grayscl/>
            <a:extLst>
              <a:ext uri="{96DAC541-7B7A-43D3-8B79-37D633B846F1}">
                <asvg:svgBlip xmlns:asvg="http://schemas.microsoft.com/office/drawing/2016/SVG/main" r:embed="rId7"/>
              </a:ext>
            </a:extLst>
          </a:blip>
          <a:srcRect l="21875" r="21875"/>
          <a:stretch>
            <a:fillRect/>
          </a:stretch>
        </p:blipFill>
        <p:spPr>
          <a:xfrm>
            <a:off x="9878840" y="4544840"/>
            <a:ext cx="2313160" cy="2313160"/>
          </a:xfrm>
          <a:prstGeom prst="ellipse">
            <a:avLst/>
          </a:prstGeom>
        </p:spPr>
      </p:pic>
      <p:graphicFrame>
        <p:nvGraphicFramePr>
          <p:cNvPr id="9" name="Diagram 8">
            <a:extLst>
              <a:ext uri="{FF2B5EF4-FFF2-40B4-BE49-F238E27FC236}">
                <a16:creationId xmlns:a16="http://schemas.microsoft.com/office/drawing/2014/main" id="{608B39FB-6F4C-4B53-87AF-FCC80CE98E9B}"/>
              </a:ext>
            </a:extLst>
          </p:cNvPr>
          <p:cNvGraphicFramePr/>
          <p:nvPr>
            <p:extLst>
              <p:ext uri="{D42A27DB-BD31-4B8C-83A1-F6EECF244321}">
                <p14:modId xmlns:p14="http://schemas.microsoft.com/office/powerpoint/2010/main" val="1110169167"/>
              </p:ext>
            </p:extLst>
          </p:nvPr>
        </p:nvGraphicFramePr>
        <p:xfrm>
          <a:off x="204860" y="1014381"/>
          <a:ext cx="6687430" cy="5535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0B530536-BCD4-DE47-832D-C3B2B5D3EBE3}"/>
              </a:ext>
            </a:extLst>
          </p:cNvPr>
          <p:cNvGrpSpPr/>
          <p:nvPr/>
        </p:nvGrpSpPr>
        <p:grpSpPr>
          <a:xfrm>
            <a:off x="7988808" y="341437"/>
            <a:ext cx="3309773" cy="3800121"/>
            <a:chOff x="10371351" y="58451"/>
            <a:chExt cx="3309773" cy="3800121"/>
          </a:xfrm>
        </p:grpSpPr>
        <p:pic>
          <p:nvPicPr>
            <p:cNvPr id="7" name="Picture 6" descr="A close up of a computer chip&#10;&#10;Description automatically generated">
              <a:extLst>
                <a:ext uri="{FF2B5EF4-FFF2-40B4-BE49-F238E27FC236}">
                  <a16:creationId xmlns:a16="http://schemas.microsoft.com/office/drawing/2014/main" id="{5DAAFA32-7E71-C054-575E-9A58649278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71351" y="548799"/>
              <a:ext cx="3309773" cy="3309773"/>
            </a:xfrm>
            <a:prstGeom prst="rect">
              <a:avLst/>
            </a:prstGeom>
          </p:spPr>
        </p:pic>
        <p:pic>
          <p:nvPicPr>
            <p:cNvPr id="10" name="Graphic 9">
              <a:extLst>
                <a:ext uri="{FF2B5EF4-FFF2-40B4-BE49-F238E27FC236}">
                  <a16:creationId xmlns:a16="http://schemas.microsoft.com/office/drawing/2014/main" id="{2D833152-F2F2-7E80-AE2B-D3C7CC8DBC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42100" y="58451"/>
              <a:ext cx="1727590" cy="431898"/>
            </a:xfrm>
            <a:prstGeom prst="rect">
              <a:avLst/>
            </a:prstGeom>
          </p:spPr>
        </p:pic>
      </p:grpSp>
      <p:pic>
        <p:nvPicPr>
          <p:cNvPr id="3" name="Picture 2" descr="A close-up of a computer chip&#10;&#10;Description automatically generated">
            <a:extLst>
              <a:ext uri="{FF2B5EF4-FFF2-40B4-BE49-F238E27FC236}">
                <a16:creationId xmlns:a16="http://schemas.microsoft.com/office/drawing/2014/main" id="{F5AD3EB7-CFBB-9F9C-398E-16DF8421A7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56633" y="1896118"/>
            <a:ext cx="3333437" cy="2245440"/>
          </a:xfrm>
          <a:prstGeom prst="rect">
            <a:avLst/>
          </a:prstGeom>
        </p:spPr>
      </p:pic>
      <p:pic>
        <p:nvPicPr>
          <p:cNvPr id="13" name="Picture 12" descr="A close-up of a computer server&#10;&#10;Description automatically generated">
            <a:extLst>
              <a:ext uri="{FF2B5EF4-FFF2-40B4-BE49-F238E27FC236}">
                <a16:creationId xmlns:a16="http://schemas.microsoft.com/office/drawing/2014/main" id="{F13E4C3F-D39B-54AF-C77E-2FE273A1E0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2111" y="250673"/>
            <a:ext cx="4602480" cy="4124974"/>
          </a:xfrm>
          <a:prstGeom prst="rect">
            <a:avLst/>
          </a:prstGeom>
        </p:spPr>
      </p:pic>
      <p:pic>
        <p:nvPicPr>
          <p:cNvPr id="21" name="Picture 20" descr="A close-up of a green circuit board&#10;&#10;Description automatically generated">
            <a:extLst>
              <a:ext uri="{FF2B5EF4-FFF2-40B4-BE49-F238E27FC236}">
                <a16:creationId xmlns:a16="http://schemas.microsoft.com/office/drawing/2014/main" id="{C118D8A0-DD35-7A62-02A7-3300E16C13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05667" y="173370"/>
            <a:ext cx="4235367" cy="4202277"/>
          </a:xfrm>
          <a:prstGeom prst="rect">
            <a:avLst/>
          </a:prstGeom>
        </p:spPr>
      </p:pic>
      <p:pic>
        <p:nvPicPr>
          <p:cNvPr id="23" name="Picture 22" descr="A close-up of a circuit board&#10;&#10;Description automatically generated">
            <a:extLst>
              <a:ext uri="{FF2B5EF4-FFF2-40B4-BE49-F238E27FC236}">
                <a16:creationId xmlns:a16="http://schemas.microsoft.com/office/drawing/2014/main" id="{CA2F319A-3AE0-A183-DE50-3A0F43D441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17250" y="1252737"/>
            <a:ext cx="4869890" cy="2699477"/>
          </a:xfrm>
          <a:prstGeom prst="rect">
            <a:avLst/>
          </a:prstGeom>
        </p:spPr>
      </p:pic>
      <p:pic>
        <p:nvPicPr>
          <p:cNvPr id="25" name="Picture 24" descr="A close-up of a microchip&#10;&#10;Description automatically generated">
            <a:extLst>
              <a:ext uri="{FF2B5EF4-FFF2-40B4-BE49-F238E27FC236}">
                <a16:creationId xmlns:a16="http://schemas.microsoft.com/office/drawing/2014/main" id="{292AB313-3F98-1770-BCDA-305C4475AF6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17250" y="1052442"/>
            <a:ext cx="4869890" cy="3246593"/>
          </a:xfrm>
          <a:prstGeom prst="rect">
            <a:avLst/>
          </a:prstGeom>
        </p:spPr>
      </p:pic>
    </p:spTree>
    <p:custDataLst>
      <p:tags r:id="rId1"/>
    </p:custDataLst>
    <p:extLst>
      <p:ext uri="{BB962C8B-B14F-4D97-AF65-F5344CB8AC3E}">
        <p14:creationId xmlns:p14="http://schemas.microsoft.com/office/powerpoint/2010/main" val="17412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D38AC5F-B08F-4BD3-BDEC-54842B1F04A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7110B1E7-7A20-4DB6-B93B-94CEDD4EE5A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EBE07854-C417-4978-A626-8F074C6CA22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45F58AE2-9D12-470E-8614-98682459CBC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E6C4C7C5-0C01-49DD-89C8-CDFC5FB7650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BD5E5C18-36C1-49F4-B20E-C4D0094BC311}"/>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D392208D-89F4-4FAC-A3C3-89D2DCF60777}"/>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graphicEl>
                                              <a:dgm id="{C2702F82-0522-4800-B7A3-A7524165E2E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graphicEl>
                                              <a:dgm id="{E49A294A-0ADB-4FBC-854D-10F4F09F5CC7}"/>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9">
                                            <p:graphicEl>
                                              <a:dgm id="{8253BB25-77C3-4AF6-AA83-D541535FE3E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graphicEl>
                                              <a:dgm id="{CFB4BCB8-33CC-41A2-A45B-246603E4FA34}"/>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graphicEl>
                                              <a:dgm id="{B440EF89-1AB0-4B81-AA9E-B5C57542A9CB}"/>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graphicEl>
                                              <a:dgm id="{FFA0A71C-10E2-4057-886C-1A67DE119BD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graphicEl>
                                              <a:dgm id="{1DBF047C-8E26-4304-9B41-5FFE4A979C6C}"/>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graphicEl>
                                              <a:dgm id="{6280A2F6-A8D9-4C27-83A5-13D5AAAEFA89}"/>
                                            </p:graphic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9">
                                            <p:graphicEl>
                                              <a:dgm id="{31481B1F-5214-4B53-AD93-67E087CD5ABD}"/>
                                            </p:graphicEl>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9">
                                            <p:graphicEl>
                                              <a:dgm id="{182340D8-EEDE-47A1-B687-B10810C4582F}"/>
                                            </p:graphic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
                                            <p:graphicEl>
                                              <a:dgm id="{0BB431FA-498E-48C5-98EF-5F95E3DCBDA9}"/>
                                            </p:graphic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
                                            <p:graphicEl>
                                              <a:dgm id="{7612CA54-10AB-4F59-A759-C53938307E55}"/>
                                            </p:graphic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
                                            <p:graphicEl>
                                              <a:dgm id="{359DD331-76E0-4DBD-BC87-23CAC26D9446}"/>
                                            </p:graphic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1"/>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9">
                                            <p:graphicEl>
                                              <a:dgm id="{1BBB4C46-1E77-4C01-8DDB-4AEB6E39F44F}"/>
                                            </p:graphicEl>
                                          </p:spTgt>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
                                            <p:graphicEl>
                                              <a:dgm id="{E7ED6367-19A3-40F7-89FC-07F27F8F42F2}"/>
                                            </p:graphic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9">
                                            <p:graphicEl>
                                              <a:dgm id="{00DA53F1-1EBD-446A-B957-E73C5048B3CA}"/>
                                            </p:graphic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
                                            <p:graphicEl>
                                              <a:dgm id="{B3E5E4B6-202A-4349-8D9D-C1968EA7E231}"/>
                                            </p:graphic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
                                            <p:graphicEl>
                                              <a:dgm id="{C36857B2-3BB2-4B39-8754-73207211C997}"/>
                                            </p:graphicEl>
                                          </p:spTgt>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
                                            <p:graphicEl>
                                              <a:dgm id="{B40A94AC-1AA2-40A5-A0B6-D30A6363D074}"/>
                                            </p:graphicEl>
                                          </p:spTgt>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2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23"/>
                                        </p:tgtEl>
                                        <p:attrNameLst>
                                          <p:attrName>style.visibility</p:attrName>
                                        </p:attrNameLst>
                                      </p:cBhvr>
                                      <p:to>
                                        <p:strVal val="hidden"/>
                                      </p:to>
                                    </p:set>
                                  </p:childTnLst>
                                </p:cTn>
                              </p:par>
                              <p:par>
                                <p:cTn id="106" presetID="1" presetClass="entr" presetSubtype="0" fill="hold" grpId="0" nodeType="withEffect">
                                  <p:stCondLst>
                                    <p:cond delay="0"/>
                                  </p:stCondLst>
                                  <p:childTnLst>
                                    <p:set>
                                      <p:cBhvr>
                                        <p:cTn id="107" dur="1" fill="hold">
                                          <p:stCondLst>
                                            <p:cond delay="0"/>
                                          </p:stCondLst>
                                        </p:cTn>
                                        <p:tgtEl>
                                          <p:spTgt spid="9">
                                            <p:graphicEl>
                                              <a:dgm id="{5D756680-B66E-4018-9015-426D536C2B09}"/>
                                            </p:graphicEl>
                                          </p:spTgt>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
                                            <p:graphicEl>
                                              <a:dgm id="{1B0B4559-7688-43A4-8025-6F82130C11EB}"/>
                                            </p:graphicEl>
                                          </p:spTgt>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3.5|6.2|9.1|3.1|8.9|12.3"/>
</p:tagLst>
</file>

<file path=ppt/tags/tag2.xml><?xml version="1.0" encoding="utf-8"?>
<p:tagLst xmlns:a="http://schemas.openxmlformats.org/drawingml/2006/main" xmlns:r="http://schemas.openxmlformats.org/officeDocument/2006/relationships" xmlns:p="http://schemas.openxmlformats.org/presentationml/2006/main">
  <p:tag name="TIMING" val="|5|15.1|9.8|13|15.3|11.9|7.3|12.9|8.1"/>
</p:tagLst>
</file>

<file path=ppt/tags/tag3.xml><?xml version="1.0" encoding="utf-8"?>
<p:tagLst xmlns:a="http://schemas.openxmlformats.org/drawingml/2006/main" xmlns:r="http://schemas.openxmlformats.org/officeDocument/2006/relationships" xmlns:p="http://schemas.openxmlformats.org/presentationml/2006/main">
  <p:tag name="TIMING" val="|6|15.4"/>
</p:tagLst>
</file>

<file path=ppt/tags/tag4.xml><?xml version="1.0" encoding="utf-8"?>
<p:tagLst xmlns:a="http://schemas.openxmlformats.org/drawingml/2006/main" xmlns:r="http://schemas.openxmlformats.org/officeDocument/2006/relationships" xmlns:p="http://schemas.openxmlformats.org/presentationml/2006/main">
  <p:tag name="TIMING" val="|5.4|5.9|10.4|5|6.2|5.3|5.9|5.3|9.7|10.4"/>
</p:tagLst>
</file>

<file path=ppt/tags/tag5.xml><?xml version="1.0" encoding="utf-8"?>
<p:tagLst xmlns:a="http://schemas.openxmlformats.org/drawingml/2006/main" xmlns:r="http://schemas.openxmlformats.org/officeDocument/2006/relationships" xmlns:p="http://schemas.openxmlformats.org/presentationml/2006/main">
  <p:tag name="TIMING" val="|3.4|5.9|3.9|5.8|3.1|4.7|11.8|7.2|8.3|8.9|4.9"/>
</p:tagLst>
</file>

<file path=ppt/tags/tag6.xml><?xml version="1.0" encoding="utf-8"?>
<p:tagLst xmlns:a="http://schemas.openxmlformats.org/drawingml/2006/main" xmlns:r="http://schemas.openxmlformats.org/officeDocument/2006/relationships" xmlns:p="http://schemas.openxmlformats.org/presentationml/2006/main">
  <p:tag name="TIMING" val="|11.2|3.3|20.3|6.1|3.6|17|4|46.6|6.7|4.3|21.8"/>
</p:tagLst>
</file>

<file path=ppt/theme/theme1.xml><?xml version="1.0" encoding="utf-8"?>
<a:theme xmlns:a="http://schemas.openxmlformats.org/drawingml/2006/main" name="Slid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lgn="l">
          <a:defRPr sz="2000" dirty="0" smtClean="0"/>
        </a:defPPr>
      </a:lstStyle>
    </a:txDef>
  </a:objectDefaults>
  <a:extraClrSchemeLst/>
  <a:extLst>
    <a:ext uri="{05A4C25C-085E-4340-85A3-A5531E510DB2}">
      <thm15:themeFamily xmlns:thm15="http://schemas.microsoft.com/office/thememl/2012/main" name="Slide theme" id="{5323F7E7-F4A8-4915-B4D8-5DC1F7D4B15E}" vid="{46CB9C70-A690-472B-99C8-1E998351A0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theme</Template>
  <TotalTime>392</TotalTime>
  <Words>2471</Words>
  <Application>Microsoft Office PowerPoint</Application>
  <PresentationFormat>Widescreen</PresentationFormat>
  <Paragraphs>163</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Cambria Math</vt:lpstr>
      <vt:lpstr>Slide theme</vt:lpstr>
      <vt:lpstr>Neuromorphic Computing</vt:lpstr>
      <vt:lpstr>Overview</vt:lpstr>
      <vt:lpstr>Emulating neurons</vt:lpstr>
      <vt:lpstr>Receiving and processing spikes</vt:lpstr>
      <vt:lpstr>Sending spikes</vt:lpstr>
      <vt:lpstr>Learning</vt:lpstr>
      <vt:lpstr>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 ML History</dc:title>
  <dc:creator>Goodman, Daniel F M</dc:creator>
  <cp:lastModifiedBy>Goodman, Daniel F M</cp:lastModifiedBy>
  <cp:revision>5</cp:revision>
  <dcterms:created xsi:type="dcterms:W3CDTF">2023-09-22T15:03:57Z</dcterms:created>
  <dcterms:modified xsi:type="dcterms:W3CDTF">2023-12-03T12:28:43Z</dcterms:modified>
</cp:coreProperties>
</file>