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0C_4809D842.xml" ContentType="application/vnd.ms-powerpoint.comments+xml"/>
  <Override PartName="/ppt/tags/tag1.xml" ContentType="application/vnd.openxmlformats-officedocument.presentationml.tags+xml"/>
  <Override PartName="/ppt/notesSlides/notesSlide8.xml" ContentType="application/vnd.openxmlformats-officedocument.presentationml.notesSlide+xml"/>
  <Override PartName="/ppt/comments/modernComment_10E_AF62A36F.xml" ContentType="application/vnd.ms-powerpoint.comments+xml"/>
  <Override PartName="/ppt/tags/tag2.xml" ContentType="application/vnd.openxmlformats-officedocument.presentationml.tags+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12"/>
  </p:notesMasterIdLst>
  <p:sldIdLst>
    <p:sldId id="273" r:id="rId3"/>
    <p:sldId id="260" r:id="rId4"/>
    <p:sldId id="272" r:id="rId5"/>
    <p:sldId id="261" r:id="rId6"/>
    <p:sldId id="262" r:id="rId7"/>
    <p:sldId id="267" r:id="rId8"/>
    <p:sldId id="268" r:id="rId9"/>
    <p:sldId id="270" r:id="rId10"/>
    <p:sldId id="269"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2DA387B-9263-BE94-E90C-B42C1B98B429}" name="Goodman, Daniel F M" initials="DG" userId="S::dgoodman@ic.ac.uk::3856083d-7deb-434e-baee-35426c02f58e" providerId="AD"/>
  <p188:author id="{2271579E-0549-892A-B399-5568386222FC}" name="Ghosh, Marcus L" initials="MG" userId="S::mghosh@ic.ac.uk::00601210-eb70-4892-8a26-c39107c5a6ee"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354BE4-A8FF-45E7-A253-60B8831DE744}" v="1" dt="2023-10-10T10:01:12.979"/>
    <p1510:client id="{913A1BEB-5BA5-4680-A66E-02F8EB8E08BC}" v="75" dt="2023-10-10T09:03:00.122"/>
    <p1510:client id="{ABCBD609-F6E7-AC8B-3F13-316ED93CD4D4}" v="3" dt="2023-10-10T07:57:39.827"/>
    <p1510:client id="{EE3B8647-50CA-047A-091F-CB8B9F5C06D6}" v="2" dt="2023-10-09T10:13:26.6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902" autoAdjust="0"/>
  </p:normalViewPr>
  <p:slideViewPr>
    <p:cSldViewPr snapToGrid="0">
      <p:cViewPr varScale="1">
        <p:scale>
          <a:sx n="65" d="100"/>
          <a:sy n="65" d="100"/>
        </p:scale>
        <p:origin x="1330" y="38"/>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19"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hosh, Marcus L" userId="S::mghosh@ic.ac.uk::00601210-eb70-4892-8a26-c39107c5a6ee" providerId="AD" clId="Web-{ABCBD609-F6E7-AC8B-3F13-316ED93CD4D4}"/>
    <pc:docChg chg="modSld">
      <pc:chgData name="Ghosh, Marcus L" userId="S::mghosh@ic.ac.uk::00601210-eb70-4892-8a26-c39107c5a6ee" providerId="AD" clId="Web-{ABCBD609-F6E7-AC8B-3F13-316ED93CD4D4}" dt="2023-10-10T07:57:37.139" v="1"/>
      <pc:docMkLst>
        <pc:docMk/>
      </pc:docMkLst>
      <pc:sldChg chg="addSp delSp modSp">
        <pc:chgData name="Ghosh, Marcus L" userId="S::mghosh@ic.ac.uk::00601210-eb70-4892-8a26-c39107c5a6ee" providerId="AD" clId="Web-{ABCBD609-F6E7-AC8B-3F13-316ED93CD4D4}" dt="2023-10-10T07:57:37.139" v="1"/>
        <pc:sldMkLst>
          <pc:docMk/>
          <pc:sldMk cId="4101953593" sldId="267"/>
        </pc:sldMkLst>
        <pc:picChg chg="add del mod">
          <ac:chgData name="Ghosh, Marcus L" userId="S::mghosh@ic.ac.uk::00601210-eb70-4892-8a26-c39107c5a6ee" providerId="AD" clId="Web-{ABCBD609-F6E7-AC8B-3F13-316ED93CD4D4}" dt="2023-10-10T07:57:37.139" v="1"/>
          <ac:picMkLst>
            <pc:docMk/>
            <pc:sldMk cId="4101953593" sldId="267"/>
            <ac:picMk id="3" creationId="{CC70EC84-F9EB-57D0-FB52-2D93F2424C54}"/>
          </ac:picMkLst>
        </pc:picChg>
      </pc:sldChg>
    </pc:docChg>
  </pc:docChgLst>
  <pc:docChgLst>
    <pc:chgData name="Ghosh, Marcus L" userId="S::mghosh@ic.ac.uk::00601210-eb70-4892-8a26-c39107c5a6ee" providerId="AD" clId="Web-{0FEE950D-BD63-42BB-EBAA-E2DF1008E4FE}"/>
    <pc:docChg chg="modSld">
      <pc:chgData name="Ghosh, Marcus L" userId="S::mghosh@ic.ac.uk::00601210-eb70-4892-8a26-c39107c5a6ee" providerId="AD" clId="Web-{0FEE950D-BD63-42BB-EBAA-E2DF1008E4FE}" dt="2023-10-10T08:33:12.023" v="29"/>
      <pc:docMkLst>
        <pc:docMk/>
      </pc:docMkLst>
      <pc:sldChg chg="modNotes">
        <pc:chgData name="Ghosh, Marcus L" userId="S::mghosh@ic.ac.uk::00601210-eb70-4892-8a26-c39107c5a6ee" providerId="AD" clId="Web-{0FEE950D-BD63-42BB-EBAA-E2DF1008E4FE}" dt="2023-10-10T08:33:12.023" v="29"/>
        <pc:sldMkLst>
          <pc:docMk/>
          <pc:sldMk cId="1415812930" sldId="269"/>
        </pc:sldMkLst>
      </pc:sldChg>
    </pc:docChg>
  </pc:docChgLst>
  <pc:docChgLst>
    <pc:chgData name="Goodman, Daniel F M" userId="3856083d-7deb-434e-baee-35426c02f58e" providerId="ADAL" clId="{721D10F7-C0EF-4220-B5D8-ABA9076E9946}"/>
    <pc:docChg chg="">
      <pc:chgData name="Goodman, Daniel F M" userId="3856083d-7deb-434e-baee-35426c02f58e" providerId="ADAL" clId="{721D10F7-C0EF-4220-B5D8-ABA9076E9946}" dt="2023-09-28T16:47:41.572" v="1"/>
      <pc:docMkLst>
        <pc:docMk/>
      </pc:docMkLst>
      <pc:sldChg chg="addCm">
        <pc:chgData name="Goodman, Daniel F M" userId="3856083d-7deb-434e-baee-35426c02f58e" providerId="ADAL" clId="{721D10F7-C0EF-4220-B5D8-ABA9076E9946}" dt="2023-09-28T16:43:47.062" v="0"/>
        <pc:sldMkLst>
          <pc:docMk/>
          <pc:sldMk cId="1208604738" sldId="268"/>
        </pc:sldMkLst>
        <pc:extLst>
          <p:ext xmlns:p="http://schemas.openxmlformats.org/presentationml/2006/main" uri="{D6D511B9-2390-475A-947B-AFAB55BFBCF1}">
            <pc226:cmChg xmlns:pc226="http://schemas.microsoft.com/office/powerpoint/2022/06/main/command" chg="add">
              <pc226:chgData name="Goodman, Daniel F M" userId="3856083d-7deb-434e-baee-35426c02f58e" providerId="ADAL" clId="{721D10F7-C0EF-4220-B5D8-ABA9076E9946}" dt="2023-09-28T16:43:47.062" v="0"/>
              <pc2:cmMkLst xmlns:pc2="http://schemas.microsoft.com/office/powerpoint/2019/9/main/command">
                <pc:docMk/>
                <pc:sldMk cId="1208604738" sldId="268"/>
                <pc2:cmMk id="{324C8325-3EF3-4C94-AC2A-A659DFACF108}"/>
              </pc2:cmMkLst>
            </pc226:cmChg>
          </p:ext>
        </pc:extLst>
      </pc:sldChg>
      <pc:sldChg chg="addCm">
        <pc:chgData name="Goodman, Daniel F M" userId="3856083d-7deb-434e-baee-35426c02f58e" providerId="ADAL" clId="{721D10F7-C0EF-4220-B5D8-ABA9076E9946}" dt="2023-09-28T16:47:41.572" v="1"/>
        <pc:sldMkLst>
          <pc:docMk/>
          <pc:sldMk cId="2942477167" sldId="270"/>
        </pc:sldMkLst>
        <pc:extLst>
          <p:ext xmlns:p="http://schemas.openxmlformats.org/presentationml/2006/main" uri="{D6D511B9-2390-475A-947B-AFAB55BFBCF1}">
            <pc226:cmChg xmlns:pc226="http://schemas.microsoft.com/office/powerpoint/2022/06/main/command" chg="add">
              <pc226:chgData name="Goodman, Daniel F M" userId="3856083d-7deb-434e-baee-35426c02f58e" providerId="ADAL" clId="{721D10F7-C0EF-4220-B5D8-ABA9076E9946}" dt="2023-09-28T16:47:41.572" v="1"/>
              <pc2:cmMkLst xmlns:pc2="http://schemas.microsoft.com/office/powerpoint/2019/9/main/command">
                <pc:docMk/>
                <pc:sldMk cId="2942477167" sldId="270"/>
                <pc2:cmMk id="{80DBE31C-F719-4B2F-8747-22AD9B7CD359}"/>
              </pc2:cmMkLst>
            </pc226:cmChg>
          </p:ext>
        </pc:extLst>
      </pc:sldChg>
    </pc:docChg>
  </pc:docChgLst>
  <pc:docChgLst>
    <pc:chgData name="Ghosh, Marcus L" userId="S::mghosh@ic.ac.uk::00601210-eb70-4892-8a26-c39107c5a6ee" providerId="AD" clId="Web-{EE3B8647-50CA-047A-091F-CB8B9F5C06D6}"/>
    <pc:docChg chg="modSld">
      <pc:chgData name="Ghosh, Marcus L" userId="S::mghosh@ic.ac.uk::00601210-eb70-4892-8a26-c39107c5a6ee" providerId="AD" clId="Web-{EE3B8647-50CA-047A-091F-CB8B9F5C06D6}" dt="2023-10-09T10:15:49.228" v="156"/>
      <pc:docMkLst>
        <pc:docMk/>
      </pc:docMkLst>
      <pc:sldChg chg="modNotes">
        <pc:chgData name="Ghosh, Marcus L" userId="S::mghosh@ic.ac.uk::00601210-eb70-4892-8a26-c39107c5a6ee" providerId="AD" clId="Web-{EE3B8647-50CA-047A-091F-CB8B9F5C06D6}" dt="2023-10-09T10:07:17.490" v="49"/>
        <pc:sldMkLst>
          <pc:docMk/>
          <pc:sldMk cId="540770199" sldId="261"/>
        </pc:sldMkLst>
      </pc:sldChg>
      <pc:sldChg chg="modNotes">
        <pc:chgData name="Ghosh, Marcus L" userId="S::mghosh@ic.ac.uk::00601210-eb70-4892-8a26-c39107c5a6ee" providerId="AD" clId="Web-{EE3B8647-50CA-047A-091F-CB8B9F5C06D6}" dt="2023-10-09T10:07:56.586" v="53"/>
        <pc:sldMkLst>
          <pc:docMk/>
          <pc:sldMk cId="180082993" sldId="262"/>
        </pc:sldMkLst>
      </pc:sldChg>
      <pc:sldChg chg="modNotes">
        <pc:chgData name="Ghosh, Marcus L" userId="S::mghosh@ic.ac.uk::00601210-eb70-4892-8a26-c39107c5a6ee" providerId="AD" clId="Web-{EE3B8647-50CA-047A-091F-CB8B9F5C06D6}" dt="2023-10-09T10:10:27.690" v="114"/>
        <pc:sldMkLst>
          <pc:docMk/>
          <pc:sldMk cId="1208604738" sldId="268"/>
        </pc:sldMkLst>
      </pc:sldChg>
      <pc:sldChg chg="modSp modNotes">
        <pc:chgData name="Ghosh, Marcus L" userId="S::mghosh@ic.ac.uk::00601210-eb70-4892-8a26-c39107c5a6ee" providerId="AD" clId="Web-{EE3B8647-50CA-047A-091F-CB8B9F5C06D6}" dt="2023-10-09T10:15:49.228" v="156"/>
        <pc:sldMkLst>
          <pc:docMk/>
          <pc:sldMk cId="1415812930" sldId="269"/>
        </pc:sldMkLst>
        <pc:picChg chg="mod">
          <ac:chgData name="Ghosh, Marcus L" userId="S::mghosh@ic.ac.uk::00601210-eb70-4892-8a26-c39107c5a6ee" providerId="AD" clId="Web-{EE3B8647-50CA-047A-091F-CB8B9F5C06D6}" dt="2023-10-09T10:13:26.687" v="131" actId="1076"/>
          <ac:picMkLst>
            <pc:docMk/>
            <pc:sldMk cId="1415812930" sldId="269"/>
            <ac:picMk id="2" creationId="{6056EA56-C4D4-B283-E4AA-8D3DFE531EFC}"/>
          </ac:picMkLst>
        </pc:picChg>
      </pc:sldChg>
      <pc:sldChg chg="modNotes">
        <pc:chgData name="Ghosh, Marcus L" userId="S::mghosh@ic.ac.uk::00601210-eb70-4892-8a26-c39107c5a6ee" providerId="AD" clId="Web-{EE3B8647-50CA-047A-091F-CB8B9F5C06D6}" dt="2023-10-09T10:13:04.435" v="130"/>
        <pc:sldMkLst>
          <pc:docMk/>
          <pc:sldMk cId="2942477167" sldId="270"/>
        </pc:sldMkLst>
      </pc:sldChg>
    </pc:docChg>
  </pc:docChgLst>
  <pc:docChgLst>
    <pc:chgData name="Ghosh, Marcus L" userId="S::mghosh@ic.ac.uk::00601210-eb70-4892-8a26-c39107c5a6ee" providerId="AD" clId="Web-{73B07E6E-FD65-2B29-AD82-1A1EBA03B4C7}"/>
    <pc:docChg chg="modSld">
      <pc:chgData name="Ghosh, Marcus L" userId="S::mghosh@ic.ac.uk::00601210-eb70-4892-8a26-c39107c5a6ee" providerId="AD" clId="Web-{73B07E6E-FD65-2B29-AD82-1A1EBA03B4C7}" dt="2023-10-02T12:46:29.906" v="6" actId="20577"/>
      <pc:docMkLst>
        <pc:docMk/>
      </pc:docMkLst>
      <pc:sldChg chg="modSp">
        <pc:chgData name="Ghosh, Marcus L" userId="S::mghosh@ic.ac.uk::00601210-eb70-4892-8a26-c39107c5a6ee" providerId="AD" clId="Web-{73B07E6E-FD65-2B29-AD82-1A1EBA03B4C7}" dt="2023-10-02T12:46:29.906" v="6" actId="20577"/>
        <pc:sldMkLst>
          <pc:docMk/>
          <pc:sldMk cId="3002073854" sldId="264"/>
        </pc:sldMkLst>
        <pc:spChg chg="mod">
          <ac:chgData name="Ghosh, Marcus L" userId="S::mghosh@ic.ac.uk::00601210-eb70-4892-8a26-c39107c5a6ee" providerId="AD" clId="Web-{73B07E6E-FD65-2B29-AD82-1A1EBA03B4C7}" dt="2023-10-02T12:46:29.906" v="6" actId="20577"/>
          <ac:spMkLst>
            <pc:docMk/>
            <pc:sldMk cId="3002073854" sldId="264"/>
            <ac:spMk id="4" creationId="{71A693D4-D78C-161A-B0F3-CEA79B385428}"/>
          </ac:spMkLst>
        </pc:spChg>
      </pc:sldChg>
    </pc:docChg>
  </pc:docChgLst>
  <pc:docChgLst>
    <pc:chgData name="Ghosh, Marcus L" userId="S::mghosh@ic.ac.uk::00601210-eb70-4892-8a26-c39107c5a6ee" providerId="AD" clId="Web-{D2415ADB-0AA7-6D62-519B-35FAB39A2EC9}"/>
    <pc:docChg chg="modSld">
      <pc:chgData name="Ghosh, Marcus L" userId="S::mghosh@ic.ac.uk::00601210-eb70-4892-8a26-c39107c5a6ee" providerId="AD" clId="Web-{D2415ADB-0AA7-6D62-519B-35FAB39A2EC9}" dt="2023-09-28T13:28:12.593" v="3" actId="20577"/>
      <pc:docMkLst>
        <pc:docMk/>
      </pc:docMkLst>
      <pc:sldChg chg="modSp">
        <pc:chgData name="Ghosh, Marcus L" userId="S::mghosh@ic.ac.uk::00601210-eb70-4892-8a26-c39107c5a6ee" providerId="AD" clId="Web-{D2415ADB-0AA7-6D62-519B-35FAB39A2EC9}" dt="2023-09-28T13:28:06.359" v="2" actId="20577"/>
        <pc:sldMkLst>
          <pc:docMk/>
          <pc:sldMk cId="2324049996" sldId="256"/>
        </pc:sldMkLst>
        <pc:spChg chg="mod">
          <ac:chgData name="Ghosh, Marcus L" userId="S::mghosh@ic.ac.uk::00601210-eb70-4892-8a26-c39107c5a6ee" providerId="AD" clId="Web-{D2415ADB-0AA7-6D62-519B-35FAB39A2EC9}" dt="2023-09-28T13:28:06.359" v="2" actId="20577"/>
          <ac:spMkLst>
            <pc:docMk/>
            <pc:sldMk cId="2324049996" sldId="256"/>
            <ac:spMk id="4" creationId="{71A693D4-D78C-161A-B0F3-CEA79B385428}"/>
          </ac:spMkLst>
        </pc:spChg>
      </pc:sldChg>
      <pc:sldChg chg="modSp">
        <pc:chgData name="Ghosh, Marcus L" userId="S::mghosh@ic.ac.uk::00601210-eb70-4892-8a26-c39107c5a6ee" providerId="AD" clId="Web-{D2415ADB-0AA7-6D62-519B-35FAB39A2EC9}" dt="2023-09-28T13:28:12.593" v="3" actId="20577"/>
        <pc:sldMkLst>
          <pc:docMk/>
          <pc:sldMk cId="500980453" sldId="257"/>
        </pc:sldMkLst>
        <pc:spChg chg="mod">
          <ac:chgData name="Ghosh, Marcus L" userId="S::mghosh@ic.ac.uk::00601210-eb70-4892-8a26-c39107c5a6ee" providerId="AD" clId="Web-{D2415ADB-0AA7-6D62-519B-35FAB39A2EC9}" dt="2023-09-28T13:28:12.593" v="3" actId="20577"/>
          <ac:spMkLst>
            <pc:docMk/>
            <pc:sldMk cId="500980453" sldId="257"/>
            <ac:spMk id="4" creationId="{220F0135-CC52-EB18-CB0B-5335E947DD8E}"/>
          </ac:spMkLst>
        </pc:spChg>
      </pc:sldChg>
    </pc:docChg>
  </pc:docChgLst>
  <pc:docChgLst>
    <pc:chgData name="Ghosh, Marcus L" userId="00601210-eb70-4892-8a26-c39107c5a6ee" providerId="ADAL" clId="{913A1BEB-5BA5-4680-A66E-02F8EB8E08BC}"/>
    <pc:docChg chg="undo custSel addSld delSld modSld sldOrd">
      <pc:chgData name="Ghosh, Marcus L" userId="00601210-eb70-4892-8a26-c39107c5a6ee" providerId="ADAL" clId="{913A1BEB-5BA5-4680-A66E-02F8EB8E08BC}" dt="2023-10-10T09:03:00.107" v="1509"/>
      <pc:docMkLst>
        <pc:docMk/>
      </pc:docMkLst>
      <pc:sldChg chg="modSp">
        <pc:chgData name="Ghosh, Marcus L" userId="00601210-eb70-4892-8a26-c39107c5a6ee" providerId="ADAL" clId="{913A1BEB-5BA5-4680-A66E-02F8EB8E08BC}" dt="2023-10-02T12:09:39.543" v="0" actId="1366"/>
        <pc:sldMkLst>
          <pc:docMk/>
          <pc:sldMk cId="2324049996" sldId="256"/>
        </pc:sldMkLst>
        <pc:picChg chg="mod">
          <ac:chgData name="Ghosh, Marcus L" userId="00601210-eb70-4892-8a26-c39107c5a6ee" providerId="ADAL" clId="{913A1BEB-5BA5-4680-A66E-02F8EB8E08BC}" dt="2023-10-02T12:09:39.543" v="0" actId="1366"/>
          <ac:picMkLst>
            <pc:docMk/>
            <pc:sldMk cId="2324049996" sldId="256"/>
            <ac:picMk id="5" creationId="{554C514C-C930-C688-E18E-FF5645698310}"/>
          </ac:picMkLst>
        </pc:picChg>
      </pc:sldChg>
      <pc:sldChg chg="addSp delSp modSp mod modTransition modAnim">
        <pc:chgData name="Ghosh, Marcus L" userId="00601210-eb70-4892-8a26-c39107c5a6ee" providerId="ADAL" clId="{913A1BEB-5BA5-4680-A66E-02F8EB8E08BC}" dt="2023-10-10T09:03:00.107" v="1509"/>
        <pc:sldMkLst>
          <pc:docMk/>
          <pc:sldMk cId="264857958" sldId="260"/>
        </pc:sldMkLst>
        <pc:picChg chg="add del mod">
          <ac:chgData name="Ghosh, Marcus L" userId="00601210-eb70-4892-8a26-c39107c5a6ee" providerId="ADAL" clId="{913A1BEB-5BA5-4680-A66E-02F8EB8E08BC}" dt="2023-10-10T08:53:45.320" v="1503"/>
          <ac:picMkLst>
            <pc:docMk/>
            <pc:sldMk cId="264857958" sldId="260"/>
            <ac:picMk id="2" creationId="{2007ABDD-257A-6840-640E-434BD7B79957}"/>
          </ac:picMkLst>
        </pc:picChg>
        <pc:picChg chg="add del mod">
          <ac:chgData name="Ghosh, Marcus L" userId="00601210-eb70-4892-8a26-c39107c5a6ee" providerId="ADAL" clId="{913A1BEB-5BA5-4680-A66E-02F8EB8E08BC}" dt="2023-10-02T12:09:47.045" v="2" actId="34819"/>
          <ac:picMkLst>
            <pc:docMk/>
            <pc:sldMk cId="264857958" sldId="260"/>
            <ac:picMk id="2" creationId="{EDB4B9B0-2B69-117F-B2BA-C8D014B3D03F}"/>
          </ac:picMkLst>
        </pc:picChg>
        <pc:picChg chg="add del mod">
          <ac:chgData name="Ghosh, Marcus L" userId="00601210-eb70-4892-8a26-c39107c5a6ee" providerId="ADAL" clId="{913A1BEB-5BA5-4680-A66E-02F8EB8E08BC}" dt="2023-10-09T11:50:01.462" v="1467"/>
          <ac:picMkLst>
            <pc:docMk/>
            <pc:sldMk cId="264857958" sldId="260"/>
            <ac:picMk id="2" creationId="{F64EE7F8-A53A-9F50-27A8-BE6C275F2EA5}"/>
          </ac:picMkLst>
        </pc:picChg>
        <pc:picChg chg="mod">
          <ac:chgData name="Ghosh, Marcus L" userId="00601210-eb70-4892-8a26-c39107c5a6ee" providerId="ADAL" clId="{913A1BEB-5BA5-4680-A66E-02F8EB8E08BC}" dt="2023-10-02T12:09:54.683" v="3" actId="1366"/>
          <ac:picMkLst>
            <pc:docMk/>
            <pc:sldMk cId="264857958" sldId="260"/>
            <ac:picMk id="6" creationId="{870DBB63-F6EE-4041-F296-AFCE965569A5}"/>
          </ac:picMkLst>
        </pc:picChg>
        <pc:picChg chg="del">
          <ac:chgData name="Ghosh, Marcus L" userId="00601210-eb70-4892-8a26-c39107c5a6ee" providerId="ADAL" clId="{913A1BEB-5BA5-4680-A66E-02F8EB8E08BC}" dt="2023-10-09T11:47:44.460" v="1457"/>
          <ac:picMkLst>
            <pc:docMk/>
            <pc:sldMk cId="264857958" sldId="260"/>
            <ac:picMk id="8" creationId="{2F934CB7-7DE8-AECA-77E7-B9669D07E6B4}"/>
          </ac:picMkLst>
        </pc:picChg>
        <pc:picChg chg="add del mod">
          <ac:chgData name="Ghosh, Marcus L" userId="00601210-eb70-4892-8a26-c39107c5a6ee" providerId="ADAL" clId="{913A1BEB-5BA5-4680-A66E-02F8EB8E08BC}" dt="2023-10-10T08:54:59.489" v="1505"/>
          <ac:picMkLst>
            <pc:docMk/>
            <pc:sldMk cId="264857958" sldId="260"/>
            <ac:picMk id="9" creationId="{468A6A84-DFC7-C9DB-A49A-BAA011010256}"/>
          </ac:picMkLst>
        </pc:picChg>
        <pc:picChg chg="add del mod ord">
          <ac:chgData name="Ghosh, Marcus L" userId="00601210-eb70-4892-8a26-c39107c5a6ee" providerId="ADAL" clId="{913A1BEB-5BA5-4680-A66E-02F8EB8E08BC}" dt="2023-10-09T11:53:09.782" v="1468"/>
          <ac:picMkLst>
            <pc:docMk/>
            <pc:sldMk cId="264857958" sldId="260"/>
            <ac:picMk id="9" creationId="{D26B824E-B102-1558-7CF6-D181B38D7A07}"/>
          </ac:picMkLst>
        </pc:picChg>
        <pc:picChg chg="add del mod">
          <ac:chgData name="Ghosh, Marcus L" userId="00601210-eb70-4892-8a26-c39107c5a6ee" providerId="ADAL" clId="{913A1BEB-5BA5-4680-A66E-02F8EB8E08BC}" dt="2023-10-09T11:54:24.985" v="1480"/>
          <ac:picMkLst>
            <pc:docMk/>
            <pc:sldMk cId="264857958" sldId="260"/>
            <ac:picMk id="10" creationId="{0A888CB9-2B89-D527-FEAB-ADCC0D93B6DE}"/>
          </ac:picMkLst>
        </pc:picChg>
        <pc:picChg chg="add del mod">
          <ac:chgData name="Ghosh, Marcus L" userId="00601210-eb70-4892-8a26-c39107c5a6ee" providerId="ADAL" clId="{913A1BEB-5BA5-4680-A66E-02F8EB8E08BC}" dt="2023-10-10T09:03:00.107" v="1509"/>
          <ac:picMkLst>
            <pc:docMk/>
            <pc:sldMk cId="264857958" sldId="260"/>
            <ac:picMk id="10" creationId="{399A1DFB-428E-E7BC-7D34-3300665B6912}"/>
          </ac:picMkLst>
        </pc:picChg>
        <pc:picChg chg="add mod">
          <ac:chgData name="Ghosh, Marcus L" userId="00601210-eb70-4892-8a26-c39107c5a6ee" providerId="ADAL" clId="{913A1BEB-5BA5-4680-A66E-02F8EB8E08BC}" dt="2023-10-10T09:03:00.107" v="1509"/>
          <ac:picMkLst>
            <pc:docMk/>
            <pc:sldMk cId="264857958" sldId="260"/>
            <ac:picMk id="12" creationId="{934B14BD-40C9-83C0-BD30-234FAC0D4726}"/>
          </ac:picMkLst>
        </pc:picChg>
        <pc:picChg chg="add del mod ord">
          <ac:chgData name="Ghosh, Marcus L" userId="00601210-eb70-4892-8a26-c39107c5a6ee" providerId="ADAL" clId="{913A1BEB-5BA5-4680-A66E-02F8EB8E08BC}" dt="2023-10-09T12:01:02.871" v="1481"/>
          <ac:picMkLst>
            <pc:docMk/>
            <pc:sldMk cId="264857958" sldId="260"/>
            <ac:picMk id="12" creationId="{F000CAE0-8B6D-9BE3-F51D-2E9900B2949A}"/>
          </ac:picMkLst>
        </pc:picChg>
        <pc:picChg chg="add del mod">
          <ac:chgData name="Ghosh, Marcus L" userId="00601210-eb70-4892-8a26-c39107c5a6ee" providerId="ADAL" clId="{913A1BEB-5BA5-4680-A66E-02F8EB8E08BC}" dt="2023-10-10T08:51:10.574" v="1501"/>
          <ac:picMkLst>
            <pc:docMk/>
            <pc:sldMk cId="264857958" sldId="260"/>
            <ac:picMk id="13" creationId="{8197780D-1F3F-8D0A-469E-A4045691B282}"/>
          </ac:picMkLst>
        </pc:picChg>
      </pc:sldChg>
      <pc:sldChg chg="addSp delSp modSp mod modTransition modAnim">
        <pc:chgData name="Ghosh, Marcus L" userId="00601210-eb70-4892-8a26-c39107c5a6ee" providerId="ADAL" clId="{913A1BEB-5BA5-4680-A66E-02F8EB8E08BC}" dt="2023-10-10T09:03:00.107" v="1509"/>
        <pc:sldMkLst>
          <pc:docMk/>
          <pc:sldMk cId="540770199" sldId="261"/>
        </pc:sldMkLst>
        <pc:picChg chg="add del mod">
          <ac:chgData name="Ghosh, Marcus L" userId="00601210-eb70-4892-8a26-c39107c5a6ee" providerId="ADAL" clId="{913A1BEB-5BA5-4680-A66E-02F8EB8E08BC}" dt="2023-10-09T11:50:01.462" v="1467"/>
          <ac:picMkLst>
            <pc:docMk/>
            <pc:sldMk cId="540770199" sldId="261"/>
            <ac:picMk id="2" creationId="{C7C777E3-28E2-1AC9-0E47-07F61FB3FB5A}"/>
          </ac:picMkLst>
        </pc:picChg>
        <pc:picChg chg="add del mod">
          <ac:chgData name="Ghosh, Marcus L" userId="00601210-eb70-4892-8a26-c39107c5a6ee" providerId="ADAL" clId="{913A1BEB-5BA5-4680-A66E-02F8EB8E08BC}" dt="2023-10-02T12:09:47.045" v="2" actId="34819"/>
          <ac:picMkLst>
            <pc:docMk/>
            <pc:sldMk cId="540770199" sldId="261"/>
            <ac:picMk id="2" creationId="{FC201313-0979-196B-4761-CBCC0024854A}"/>
          </ac:picMkLst>
        </pc:picChg>
        <pc:picChg chg="del">
          <ac:chgData name="Ghosh, Marcus L" userId="00601210-eb70-4892-8a26-c39107c5a6ee" providerId="ADAL" clId="{913A1BEB-5BA5-4680-A66E-02F8EB8E08BC}" dt="2023-10-09T11:47:44.460" v="1457"/>
          <ac:picMkLst>
            <pc:docMk/>
            <pc:sldMk cId="540770199" sldId="261"/>
            <ac:picMk id="3" creationId="{C5A48D6A-0BDC-C81B-78BE-49A24F0E6B92}"/>
          </ac:picMkLst>
        </pc:picChg>
        <pc:picChg chg="add del mod">
          <ac:chgData name="Ghosh, Marcus L" userId="00601210-eb70-4892-8a26-c39107c5a6ee" providerId="ADAL" clId="{913A1BEB-5BA5-4680-A66E-02F8EB8E08BC}" dt="2023-10-10T08:54:59.489" v="1505"/>
          <ac:picMkLst>
            <pc:docMk/>
            <pc:sldMk cId="540770199" sldId="261"/>
            <ac:picMk id="6" creationId="{07447192-8DC1-75DC-70DA-E7984FE146F4}"/>
          </ac:picMkLst>
        </pc:picChg>
        <pc:picChg chg="mod">
          <ac:chgData name="Ghosh, Marcus L" userId="00601210-eb70-4892-8a26-c39107c5a6ee" providerId="ADAL" clId="{913A1BEB-5BA5-4680-A66E-02F8EB8E08BC}" dt="2023-10-02T12:10:08.866" v="5" actId="1366"/>
          <ac:picMkLst>
            <pc:docMk/>
            <pc:sldMk cId="540770199" sldId="261"/>
            <ac:picMk id="6" creationId="{870DBB63-F6EE-4041-F296-AFCE965569A5}"/>
          </ac:picMkLst>
        </pc:picChg>
        <pc:picChg chg="add del mod ord">
          <ac:chgData name="Ghosh, Marcus L" userId="00601210-eb70-4892-8a26-c39107c5a6ee" providerId="ADAL" clId="{913A1BEB-5BA5-4680-A66E-02F8EB8E08BC}" dt="2023-10-09T11:53:09.782" v="1468"/>
          <ac:picMkLst>
            <pc:docMk/>
            <pc:sldMk cId="540770199" sldId="261"/>
            <ac:picMk id="13" creationId="{EF803D7A-D76C-6377-B442-DFEDF731F253}"/>
          </ac:picMkLst>
        </pc:picChg>
        <pc:picChg chg="add del mod">
          <ac:chgData name="Ghosh, Marcus L" userId="00601210-eb70-4892-8a26-c39107c5a6ee" providerId="ADAL" clId="{913A1BEB-5BA5-4680-A66E-02F8EB8E08BC}" dt="2023-10-10T09:03:00.107" v="1509"/>
          <ac:picMkLst>
            <pc:docMk/>
            <pc:sldMk cId="540770199" sldId="261"/>
            <ac:picMk id="15" creationId="{11F7FEBF-A1A0-370E-4641-990EAC3EF620}"/>
          </ac:picMkLst>
        </pc:picChg>
        <pc:picChg chg="add del mod">
          <ac:chgData name="Ghosh, Marcus L" userId="00601210-eb70-4892-8a26-c39107c5a6ee" providerId="ADAL" clId="{913A1BEB-5BA5-4680-A66E-02F8EB8E08BC}" dt="2023-10-09T11:54:24.985" v="1480"/>
          <ac:picMkLst>
            <pc:docMk/>
            <pc:sldMk cId="540770199" sldId="261"/>
            <ac:picMk id="15" creationId="{F1056715-4E71-62C2-0A67-E9C7B1FE4EFE}"/>
          </ac:picMkLst>
        </pc:picChg>
        <pc:picChg chg="add del mod ord">
          <ac:chgData name="Ghosh, Marcus L" userId="00601210-eb70-4892-8a26-c39107c5a6ee" providerId="ADAL" clId="{913A1BEB-5BA5-4680-A66E-02F8EB8E08BC}" dt="2023-10-09T12:01:02.871" v="1481"/>
          <ac:picMkLst>
            <pc:docMk/>
            <pc:sldMk cId="540770199" sldId="261"/>
            <ac:picMk id="16" creationId="{4DDEA063-FE7E-6FAD-55FF-6619F563DF54}"/>
          </ac:picMkLst>
        </pc:picChg>
        <pc:picChg chg="add del mod">
          <ac:chgData name="Ghosh, Marcus L" userId="00601210-eb70-4892-8a26-c39107c5a6ee" providerId="ADAL" clId="{913A1BEB-5BA5-4680-A66E-02F8EB8E08BC}" dt="2023-10-10T08:53:45.320" v="1503"/>
          <ac:picMkLst>
            <pc:docMk/>
            <pc:sldMk cId="540770199" sldId="261"/>
            <ac:picMk id="17" creationId="{29CE2B02-658E-D30D-5D19-DE27F1473B02}"/>
          </ac:picMkLst>
        </pc:picChg>
        <pc:picChg chg="add mod">
          <ac:chgData name="Ghosh, Marcus L" userId="00601210-eb70-4892-8a26-c39107c5a6ee" providerId="ADAL" clId="{913A1BEB-5BA5-4680-A66E-02F8EB8E08BC}" dt="2023-10-10T09:03:00.107" v="1509"/>
          <ac:picMkLst>
            <pc:docMk/>
            <pc:sldMk cId="540770199" sldId="261"/>
            <ac:picMk id="19" creationId="{D6BFD90E-6736-5B45-A5E9-5BC563C168B5}"/>
          </ac:picMkLst>
        </pc:picChg>
      </pc:sldChg>
      <pc:sldChg chg="addSp delSp modSp mod modTransition modAnim">
        <pc:chgData name="Ghosh, Marcus L" userId="00601210-eb70-4892-8a26-c39107c5a6ee" providerId="ADAL" clId="{913A1BEB-5BA5-4680-A66E-02F8EB8E08BC}" dt="2023-10-10T09:03:00.107" v="1509"/>
        <pc:sldMkLst>
          <pc:docMk/>
          <pc:sldMk cId="180082993" sldId="262"/>
        </pc:sldMkLst>
        <pc:picChg chg="add mod">
          <ac:chgData name="Ghosh, Marcus L" userId="00601210-eb70-4892-8a26-c39107c5a6ee" providerId="ADAL" clId="{913A1BEB-5BA5-4680-A66E-02F8EB8E08BC}" dt="2023-10-10T09:03:00.107" v="1509"/>
          <ac:picMkLst>
            <pc:docMk/>
            <pc:sldMk cId="180082993" sldId="262"/>
            <ac:picMk id="5" creationId="{2EE4B3F3-07C5-492F-4147-43A551F2F29E}"/>
          </ac:picMkLst>
        </pc:picChg>
        <pc:picChg chg="add del mod">
          <ac:chgData name="Ghosh, Marcus L" userId="00601210-eb70-4892-8a26-c39107c5a6ee" providerId="ADAL" clId="{913A1BEB-5BA5-4680-A66E-02F8EB8E08BC}" dt="2023-10-09T11:50:01.462" v="1467"/>
          <ac:picMkLst>
            <pc:docMk/>
            <pc:sldMk cId="180082993" sldId="262"/>
            <ac:picMk id="5" creationId="{3797A0A1-22B8-7E5C-C723-043E1D4B6069}"/>
          </ac:picMkLst>
        </pc:picChg>
        <pc:picChg chg="add del mod">
          <ac:chgData name="Ghosh, Marcus L" userId="00601210-eb70-4892-8a26-c39107c5a6ee" providerId="ADAL" clId="{913A1BEB-5BA5-4680-A66E-02F8EB8E08BC}" dt="2023-10-02T12:09:47.045" v="2" actId="34819"/>
          <ac:picMkLst>
            <pc:docMk/>
            <pc:sldMk cId="180082993" sldId="262"/>
            <ac:picMk id="5" creationId="{993EF9BF-1D88-46AF-13B8-F6F0DF7BABD8}"/>
          </ac:picMkLst>
        </pc:picChg>
        <pc:picChg chg="mod">
          <ac:chgData name="Ghosh, Marcus L" userId="00601210-eb70-4892-8a26-c39107c5a6ee" providerId="ADAL" clId="{913A1BEB-5BA5-4680-A66E-02F8EB8E08BC}" dt="2023-10-02T12:10:14.283" v="6" actId="1366"/>
          <ac:picMkLst>
            <pc:docMk/>
            <pc:sldMk cId="180082993" sldId="262"/>
            <ac:picMk id="6" creationId="{870DBB63-F6EE-4041-F296-AFCE965569A5}"/>
          </ac:picMkLst>
        </pc:picChg>
        <pc:picChg chg="del">
          <ac:chgData name="Ghosh, Marcus L" userId="00601210-eb70-4892-8a26-c39107c5a6ee" providerId="ADAL" clId="{913A1BEB-5BA5-4680-A66E-02F8EB8E08BC}" dt="2023-10-09T11:47:44.460" v="1457"/>
          <ac:picMkLst>
            <pc:docMk/>
            <pc:sldMk cId="180082993" sldId="262"/>
            <ac:picMk id="10" creationId="{3C5FA8A7-EE69-D5E0-A89B-3ED449C57686}"/>
          </ac:picMkLst>
        </pc:picChg>
        <pc:picChg chg="add del mod ord">
          <ac:chgData name="Ghosh, Marcus L" userId="00601210-eb70-4892-8a26-c39107c5a6ee" providerId="ADAL" clId="{913A1BEB-5BA5-4680-A66E-02F8EB8E08BC}" dt="2023-10-09T11:53:09.782" v="1468"/>
          <ac:picMkLst>
            <pc:docMk/>
            <pc:sldMk cId="180082993" sldId="262"/>
            <ac:picMk id="13" creationId="{C75941F5-B132-0B27-C92E-F668D15F3347}"/>
          </ac:picMkLst>
        </pc:picChg>
        <pc:picChg chg="add del mod">
          <ac:chgData name="Ghosh, Marcus L" userId="00601210-eb70-4892-8a26-c39107c5a6ee" providerId="ADAL" clId="{913A1BEB-5BA5-4680-A66E-02F8EB8E08BC}" dt="2023-10-09T11:54:24.985" v="1480"/>
          <ac:picMkLst>
            <pc:docMk/>
            <pc:sldMk cId="180082993" sldId="262"/>
            <ac:picMk id="14" creationId="{920B5EC2-5927-99FA-2F6E-329BE98A8A33}"/>
          </ac:picMkLst>
        </pc:picChg>
        <pc:picChg chg="add del mod ord">
          <ac:chgData name="Ghosh, Marcus L" userId="00601210-eb70-4892-8a26-c39107c5a6ee" providerId="ADAL" clId="{913A1BEB-5BA5-4680-A66E-02F8EB8E08BC}" dt="2023-10-09T12:01:02.871" v="1481"/>
          <ac:picMkLst>
            <pc:docMk/>
            <pc:sldMk cId="180082993" sldId="262"/>
            <ac:picMk id="15" creationId="{4F67166B-2D35-9BB3-3148-21802DB075EB}"/>
          </ac:picMkLst>
        </pc:picChg>
        <pc:picChg chg="add del mod">
          <ac:chgData name="Ghosh, Marcus L" userId="00601210-eb70-4892-8a26-c39107c5a6ee" providerId="ADAL" clId="{913A1BEB-5BA5-4680-A66E-02F8EB8E08BC}" dt="2023-10-10T09:03:00.107" v="1509"/>
          <ac:picMkLst>
            <pc:docMk/>
            <pc:sldMk cId="180082993" sldId="262"/>
            <ac:picMk id="16" creationId="{20679B79-5EC6-BD1E-4E80-A0E7805658AA}"/>
          </ac:picMkLst>
        </pc:picChg>
      </pc:sldChg>
      <pc:sldChg chg="addSp delSp modSp mod">
        <pc:chgData name="Ghosh, Marcus L" userId="00601210-eb70-4892-8a26-c39107c5a6ee" providerId="ADAL" clId="{913A1BEB-5BA5-4680-A66E-02F8EB8E08BC}" dt="2023-10-02T12:10:01.703" v="4" actId="1366"/>
        <pc:sldMkLst>
          <pc:docMk/>
          <pc:sldMk cId="3002073854" sldId="264"/>
        </pc:sldMkLst>
        <pc:picChg chg="add del mod">
          <ac:chgData name="Ghosh, Marcus L" userId="00601210-eb70-4892-8a26-c39107c5a6ee" providerId="ADAL" clId="{913A1BEB-5BA5-4680-A66E-02F8EB8E08BC}" dt="2023-10-02T12:09:47.045" v="2" actId="34819"/>
          <ac:picMkLst>
            <pc:docMk/>
            <pc:sldMk cId="3002073854" sldId="264"/>
            <ac:picMk id="2" creationId="{4C0B23DD-F348-8453-C8EA-5992222421BA}"/>
          </ac:picMkLst>
        </pc:picChg>
        <pc:picChg chg="mod">
          <ac:chgData name="Ghosh, Marcus L" userId="00601210-eb70-4892-8a26-c39107c5a6ee" providerId="ADAL" clId="{913A1BEB-5BA5-4680-A66E-02F8EB8E08BC}" dt="2023-10-02T12:10:01.703" v="4" actId="1366"/>
          <ac:picMkLst>
            <pc:docMk/>
            <pc:sldMk cId="3002073854" sldId="264"/>
            <ac:picMk id="5" creationId="{554C514C-C930-C688-E18E-FF5645698310}"/>
          </ac:picMkLst>
        </pc:picChg>
      </pc:sldChg>
      <pc:sldChg chg="addSp delSp modSp mod modTransition modAnim">
        <pc:chgData name="Ghosh, Marcus L" userId="00601210-eb70-4892-8a26-c39107c5a6ee" providerId="ADAL" clId="{913A1BEB-5BA5-4680-A66E-02F8EB8E08BC}" dt="2023-10-10T09:03:00.107" v="1509"/>
        <pc:sldMkLst>
          <pc:docMk/>
          <pc:sldMk cId="4101953593" sldId="267"/>
        </pc:sldMkLst>
        <pc:spChg chg="add mod">
          <ac:chgData name="Ghosh, Marcus L" userId="00601210-eb70-4892-8a26-c39107c5a6ee" providerId="ADAL" clId="{913A1BEB-5BA5-4680-A66E-02F8EB8E08BC}" dt="2023-10-10T07:58:53.750" v="1497" actId="14100"/>
          <ac:spMkLst>
            <pc:docMk/>
            <pc:sldMk cId="4101953593" sldId="267"/>
            <ac:spMk id="3" creationId="{F957AC97-D86A-2431-1B5A-83B5C093F787}"/>
          </ac:spMkLst>
        </pc:spChg>
        <pc:picChg chg="add del mod">
          <ac:chgData name="Ghosh, Marcus L" userId="00601210-eb70-4892-8a26-c39107c5a6ee" providerId="ADAL" clId="{913A1BEB-5BA5-4680-A66E-02F8EB8E08BC}" dt="2023-10-02T12:09:47.045" v="2" actId="34819"/>
          <ac:picMkLst>
            <pc:docMk/>
            <pc:sldMk cId="4101953593" sldId="267"/>
            <ac:picMk id="3" creationId="{35645DA0-1A17-5A00-BDEC-766206F01C99}"/>
          </ac:picMkLst>
        </pc:picChg>
        <pc:picChg chg="add del mod">
          <ac:chgData name="Ghosh, Marcus L" userId="00601210-eb70-4892-8a26-c39107c5a6ee" providerId="ADAL" clId="{913A1BEB-5BA5-4680-A66E-02F8EB8E08BC}" dt="2023-10-09T11:50:01.462" v="1467"/>
          <ac:picMkLst>
            <pc:docMk/>
            <pc:sldMk cId="4101953593" sldId="267"/>
            <ac:picMk id="3" creationId="{C48BBCE0-5018-22A2-44E9-888788097261}"/>
          </ac:picMkLst>
        </pc:picChg>
        <pc:picChg chg="del">
          <ac:chgData name="Ghosh, Marcus L" userId="00601210-eb70-4892-8a26-c39107c5a6ee" providerId="ADAL" clId="{913A1BEB-5BA5-4680-A66E-02F8EB8E08BC}" dt="2023-10-09T11:47:44.460" v="1457"/>
          <ac:picMkLst>
            <pc:docMk/>
            <pc:sldMk cId="4101953593" sldId="267"/>
            <ac:picMk id="5" creationId="{A43A514A-6FF5-545A-F93A-5F8D23A12B60}"/>
          </ac:picMkLst>
        </pc:picChg>
        <pc:picChg chg="add mod">
          <ac:chgData name="Ghosh, Marcus L" userId="00601210-eb70-4892-8a26-c39107c5a6ee" providerId="ADAL" clId="{913A1BEB-5BA5-4680-A66E-02F8EB8E08BC}" dt="2023-10-10T09:03:00.107" v="1509"/>
          <ac:picMkLst>
            <pc:docMk/>
            <pc:sldMk cId="4101953593" sldId="267"/>
            <ac:picMk id="5" creationId="{B5D7B2BD-CC29-3305-695C-95BD981BAD6C}"/>
          </ac:picMkLst>
        </pc:picChg>
        <pc:picChg chg="mod">
          <ac:chgData name="Ghosh, Marcus L" userId="00601210-eb70-4892-8a26-c39107c5a6ee" providerId="ADAL" clId="{913A1BEB-5BA5-4680-A66E-02F8EB8E08BC}" dt="2023-10-02T12:10:19.983" v="7" actId="1366"/>
          <ac:picMkLst>
            <pc:docMk/>
            <pc:sldMk cId="4101953593" sldId="267"/>
            <ac:picMk id="6" creationId="{870DBB63-F6EE-4041-F296-AFCE965569A5}"/>
          </ac:picMkLst>
        </pc:picChg>
        <pc:picChg chg="add del mod ord">
          <ac:chgData name="Ghosh, Marcus L" userId="00601210-eb70-4892-8a26-c39107c5a6ee" providerId="ADAL" clId="{913A1BEB-5BA5-4680-A66E-02F8EB8E08BC}" dt="2023-10-09T11:53:09.782" v="1468"/>
          <ac:picMkLst>
            <pc:docMk/>
            <pc:sldMk cId="4101953593" sldId="267"/>
            <ac:picMk id="10" creationId="{18FDECF1-9959-A734-11D6-B4113CE6B8A7}"/>
          </ac:picMkLst>
        </pc:picChg>
        <pc:picChg chg="add del mod">
          <ac:chgData name="Ghosh, Marcus L" userId="00601210-eb70-4892-8a26-c39107c5a6ee" providerId="ADAL" clId="{913A1BEB-5BA5-4680-A66E-02F8EB8E08BC}" dt="2023-10-09T11:54:24.985" v="1480"/>
          <ac:picMkLst>
            <pc:docMk/>
            <pc:sldMk cId="4101953593" sldId="267"/>
            <ac:picMk id="11" creationId="{C568050F-58EC-CADD-4F14-002DA9717A7A}"/>
          </ac:picMkLst>
        </pc:picChg>
        <pc:picChg chg="add del mod ord">
          <ac:chgData name="Ghosh, Marcus L" userId="00601210-eb70-4892-8a26-c39107c5a6ee" providerId="ADAL" clId="{913A1BEB-5BA5-4680-A66E-02F8EB8E08BC}" dt="2023-10-09T12:01:02.871" v="1481"/>
          <ac:picMkLst>
            <pc:docMk/>
            <pc:sldMk cId="4101953593" sldId="267"/>
            <ac:picMk id="12" creationId="{8FEC284F-8F8B-71CF-A406-D8AD2392B08B}"/>
          </ac:picMkLst>
        </pc:picChg>
        <pc:picChg chg="add del mod">
          <ac:chgData name="Ghosh, Marcus L" userId="00601210-eb70-4892-8a26-c39107c5a6ee" providerId="ADAL" clId="{913A1BEB-5BA5-4680-A66E-02F8EB8E08BC}" dt="2023-10-10T09:03:00.107" v="1509"/>
          <ac:picMkLst>
            <pc:docMk/>
            <pc:sldMk cId="4101953593" sldId="267"/>
            <ac:picMk id="13" creationId="{2DD7BB2D-5349-B7D2-21EF-EBB184EEA230}"/>
          </ac:picMkLst>
        </pc:picChg>
      </pc:sldChg>
      <pc:sldChg chg="addSp delSp modSp mod modTransition modAnim modCm modNotesTx">
        <pc:chgData name="Ghosh, Marcus L" userId="00601210-eb70-4892-8a26-c39107c5a6ee" providerId="ADAL" clId="{913A1BEB-5BA5-4680-A66E-02F8EB8E08BC}" dt="2023-10-10T09:03:00.107" v="1509"/>
        <pc:sldMkLst>
          <pc:docMk/>
          <pc:sldMk cId="1208604738" sldId="268"/>
        </pc:sldMkLst>
        <pc:spChg chg="mod">
          <ac:chgData name="Ghosh, Marcus L" userId="00601210-eb70-4892-8a26-c39107c5a6ee" providerId="ADAL" clId="{913A1BEB-5BA5-4680-A66E-02F8EB8E08BC}" dt="2023-10-02T12:21:26.128" v="27" actId="1076"/>
          <ac:spMkLst>
            <pc:docMk/>
            <pc:sldMk cId="1208604738" sldId="268"/>
            <ac:spMk id="3" creationId="{E3BE4A71-DAB3-2C64-72A0-635C96A01460}"/>
          </ac:spMkLst>
        </pc:spChg>
        <pc:spChg chg="add del mod">
          <ac:chgData name="Ghosh, Marcus L" userId="00601210-eb70-4892-8a26-c39107c5a6ee" providerId="ADAL" clId="{913A1BEB-5BA5-4680-A66E-02F8EB8E08BC}" dt="2023-10-02T12:25:05.516" v="34" actId="931"/>
          <ac:spMkLst>
            <pc:docMk/>
            <pc:sldMk cId="1208604738" sldId="268"/>
            <ac:spMk id="7" creationId="{70014DB3-B6DA-0A04-9B33-4531CE7949DB}"/>
          </ac:spMkLst>
        </pc:spChg>
        <pc:picChg chg="add mod">
          <ac:chgData name="Ghosh, Marcus L" userId="00601210-eb70-4892-8a26-c39107c5a6ee" providerId="ADAL" clId="{913A1BEB-5BA5-4680-A66E-02F8EB8E08BC}" dt="2023-10-10T09:03:00.107" v="1509"/>
          <ac:picMkLst>
            <pc:docMk/>
            <pc:sldMk cId="1208604738" sldId="268"/>
            <ac:picMk id="2" creationId="{4560DE24-424D-5F9F-85AE-5183A731B40B}"/>
          </ac:picMkLst>
        </pc:picChg>
        <pc:picChg chg="add del mod">
          <ac:chgData name="Ghosh, Marcus L" userId="00601210-eb70-4892-8a26-c39107c5a6ee" providerId="ADAL" clId="{913A1BEB-5BA5-4680-A66E-02F8EB8E08BC}" dt="2023-10-09T11:50:01.462" v="1467"/>
          <ac:picMkLst>
            <pc:docMk/>
            <pc:sldMk cId="1208604738" sldId="268"/>
            <ac:picMk id="2" creationId="{9214A9A6-DAC7-BB53-C9E0-2E52EC327867}"/>
          </ac:picMkLst>
        </pc:picChg>
        <pc:picChg chg="del mod">
          <ac:chgData name="Ghosh, Marcus L" userId="00601210-eb70-4892-8a26-c39107c5a6ee" providerId="ADAL" clId="{913A1BEB-5BA5-4680-A66E-02F8EB8E08BC}" dt="2023-10-02T12:24:53.211" v="32" actId="478"/>
          <ac:picMkLst>
            <pc:docMk/>
            <pc:sldMk cId="1208604738" sldId="268"/>
            <ac:picMk id="2" creationId="{CE14628F-C13E-F3FE-DC8A-A0FE0430586B}"/>
          </ac:picMkLst>
        </pc:picChg>
        <pc:picChg chg="add del mod">
          <ac:chgData name="Ghosh, Marcus L" userId="00601210-eb70-4892-8a26-c39107c5a6ee" providerId="ADAL" clId="{913A1BEB-5BA5-4680-A66E-02F8EB8E08BC}" dt="2023-10-02T12:09:47.045" v="2" actId="34819"/>
          <ac:picMkLst>
            <pc:docMk/>
            <pc:sldMk cId="1208604738" sldId="268"/>
            <ac:picMk id="5" creationId="{145AD0AA-8223-A2C8-5B07-A27BF49AD8DC}"/>
          </ac:picMkLst>
        </pc:picChg>
        <pc:picChg chg="del">
          <ac:chgData name="Ghosh, Marcus L" userId="00601210-eb70-4892-8a26-c39107c5a6ee" providerId="ADAL" clId="{913A1BEB-5BA5-4680-A66E-02F8EB8E08BC}" dt="2023-10-09T11:47:44.460" v="1457"/>
          <ac:picMkLst>
            <pc:docMk/>
            <pc:sldMk cId="1208604738" sldId="268"/>
            <ac:picMk id="5" creationId="{B6B935CE-5F8F-9AA1-3494-59202107157B}"/>
          </ac:picMkLst>
        </pc:picChg>
        <pc:picChg chg="mod">
          <ac:chgData name="Ghosh, Marcus L" userId="00601210-eb70-4892-8a26-c39107c5a6ee" providerId="ADAL" clId="{913A1BEB-5BA5-4680-A66E-02F8EB8E08BC}" dt="2023-10-02T12:10:52.243" v="8" actId="1366"/>
          <ac:picMkLst>
            <pc:docMk/>
            <pc:sldMk cId="1208604738" sldId="268"/>
            <ac:picMk id="6" creationId="{870DBB63-F6EE-4041-F296-AFCE965569A5}"/>
          </ac:picMkLst>
        </pc:picChg>
        <pc:picChg chg="add del mod ord">
          <ac:chgData name="Ghosh, Marcus L" userId="00601210-eb70-4892-8a26-c39107c5a6ee" providerId="ADAL" clId="{913A1BEB-5BA5-4680-A66E-02F8EB8E08BC}" dt="2023-10-09T11:53:09.782" v="1468"/>
          <ac:picMkLst>
            <pc:docMk/>
            <pc:sldMk cId="1208604738" sldId="268"/>
            <ac:picMk id="8" creationId="{863EA632-1119-146C-5D93-29E79BA3AED6}"/>
          </ac:picMkLst>
        </pc:picChg>
        <pc:picChg chg="add mod ord modCrop">
          <ac:chgData name="Ghosh, Marcus L" userId="00601210-eb70-4892-8a26-c39107c5a6ee" providerId="ADAL" clId="{913A1BEB-5BA5-4680-A66E-02F8EB8E08BC}" dt="2023-10-02T12:27:11.870" v="47" actId="1076"/>
          <ac:picMkLst>
            <pc:docMk/>
            <pc:sldMk cId="1208604738" sldId="268"/>
            <ac:picMk id="9" creationId="{A34B8901-1F31-0206-BB64-0226ED8D8519}"/>
          </ac:picMkLst>
        </pc:picChg>
        <pc:picChg chg="add del mod">
          <ac:chgData name="Ghosh, Marcus L" userId="00601210-eb70-4892-8a26-c39107c5a6ee" providerId="ADAL" clId="{913A1BEB-5BA5-4680-A66E-02F8EB8E08BC}" dt="2023-10-09T11:54:24.985" v="1480"/>
          <ac:picMkLst>
            <pc:docMk/>
            <pc:sldMk cId="1208604738" sldId="268"/>
            <ac:picMk id="10" creationId="{D3A2FFAC-AB73-8140-BA8F-D2292C6FDC00}"/>
          </ac:picMkLst>
        </pc:picChg>
        <pc:picChg chg="add del mod ord">
          <ac:chgData name="Ghosh, Marcus L" userId="00601210-eb70-4892-8a26-c39107c5a6ee" providerId="ADAL" clId="{913A1BEB-5BA5-4680-A66E-02F8EB8E08BC}" dt="2023-10-09T12:01:02.871" v="1481"/>
          <ac:picMkLst>
            <pc:docMk/>
            <pc:sldMk cId="1208604738" sldId="268"/>
            <ac:picMk id="11" creationId="{B8B28892-CBF4-E195-14A4-E4E6FD35787F}"/>
          </ac:picMkLst>
        </pc:picChg>
        <pc:picChg chg="add del mod">
          <ac:chgData name="Ghosh, Marcus L" userId="00601210-eb70-4892-8a26-c39107c5a6ee" providerId="ADAL" clId="{913A1BEB-5BA5-4680-A66E-02F8EB8E08BC}" dt="2023-10-10T09:03:00.107" v="1509"/>
          <ac:picMkLst>
            <pc:docMk/>
            <pc:sldMk cId="1208604738" sldId="268"/>
            <ac:picMk id="12" creationId="{15504D3D-B688-A326-A1CC-0F163B6E6CCE}"/>
          </ac:picMkLst>
        </pc:picChg>
        <pc:extLst>
          <p:ext xmlns:p="http://schemas.openxmlformats.org/presentationml/2006/main" uri="{D6D511B9-2390-475A-947B-AFAB55BFBCF1}">
            <pc226:cmChg xmlns:pc226="http://schemas.microsoft.com/office/powerpoint/2022/06/main/command" chg="mod modRxn">
              <pc226:chgData name="Ghosh, Marcus L" userId="00601210-eb70-4892-8a26-c39107c5a6ee" providerId="ADAL" clId="{913A1BEB-5BA5-4680-A66E-02F8EB8E08BC}" dt="2023-10-02T12:28:02.031" v="49"/>
              <pc2:cmMkLst xmlns:pc2="http://schemas.microsoft.com/office/powerpoint/2019/9/main/command">
                <pc:docMk/>
                <pc:sldMk cId="1208604738" sldId="268"/>
                <pc2:cmMk id="{324C8325-3EF3-4C94-AC2A-A659DFACF108}"/>
              </pc2:cmMkLst>
            </pc226:cmChg>
          </p:ext>
        </pc:extLst>
      </pc:sldChg>
      <pc:sldChg chg="addSp delSp modSp mod modTransition modAnim modNotesTx">
        <pc:chgData name="Ghosh, Marcus L" userId="00601210-eb70-4892-8a26-c39107c5a6ee" providerId="ADAL" clId="{913A1BEB-5BA5-4680-A66E-02F8EB8E08BC}" dt="2023-10-10T09:03:00.107" v="1509"/>
        <pc:sldMkLst>
          <pc:docMk/>
          <pc:sldMk cId="1415812930" sldId="269"/>
        </pc:sldMkLst>
        <pc:picChg chg="add del mod">
          <ac:chgData name="Ghosh, Marcus L" userId="00601210-eb70-4892-8a26-c39107c5a6ee" providerId="ADAL" clId="{913A1BEB-5BA5-4680-A66E-02F8EB8E08BC}" dt="2023-10-09T11:50:01.462" v="1467"/>
          <ac:picMkLst>
            <pc:docMk/>
            <pc:sldMk cId="1415812930" sldId="269"/>
            <ac:picMk id="3" creationId="{1A1DAC0B-BC68-9622-1E33-4E5C8E4A5470}"/>
          </ac:picMkLst>
        </pc:picChg>
        <pc:picChg chg="add mod">
          <ac:chgData name="Ghosh, Marcus L" userId="00601210-eb70-4892-8a26-c39107c5a6ee" providerId="ADAL" clId="{913A1BEB-5BA5-4680-A66E-02F8EB8E08BC}" dt="2023-10-10T09:03:00.107" v="1509"/>
          <ac:picMkLst>
            <pc:docMk/>
            <pc:sldMk cId="1415812930" sldId="269"/>
            <ac:picMk id="3" creationId="{1F0B4416-7BC9-2A8B-7AAF-F8054F3B2496}"/>
          </ac:picMkLst>
        </pc:picChg>
        <pc:picChg chg="add del mod">
          <ac:chgData name="Ghosh, Marcus L" userId="00601210-eb70-4892-8a26-c39107c5a6ee" providerId="ADAL" clId="{913A1BEB-5BA5-4680-A66E-02F8EB8E08BC}" dt="2023-10-02T12:09:47.045" v="2" actId="34819"/>
          <ac:picMkLst>
            <pc:docMk/>
            <pc:sldMk cId="1415812930" sldId="269"/>
            <ac:picMk id="3" creationId="{F163BC47-B5D6-E625-C3A2-0EF3CDD64BBB}"/>
          </ac:picMkLst>
        </pc:picChg>
        <pc:picChg chg="mod">
          <ac:chgData name="Ghosh, Marcus L" userId="00601210-eb70-4892-8a26-c39107c5a6ee" providerId="ADAL" clId="{913A1BEB-5BA5-4680-A66E-02F8EB8E08BC}" dt="2023-10-02T12:10:58.374" v="9" actId="1366"/>
          <ac:picMkLst>
            <pc:docMk/>
            <pc:sldMk cId="1415812930" sldId="269"/>
            <ac:picMk id="6" creationId="{870DBB63-F6EE-4041-F296-AFCE965569A5}"/>
          </ac:picMkLst>
        </pc:picChg>
        <pc:picChg chg="del">
          <ac:chgData name="Ghosh, Marcus L" userId="00601210-eb70-4892-8a26-c39107c5a6ee" providerId="ADAL" clId="{913A1BEB-5BA5-4680-A66E-02F8EB8E08BC}" dt="2023-10-09T11:47:44.460" v="1457"/>
          <ac:picMkLst>
            <pc:docMk/>
            <pc:sldMk cId="1415812930" sldId="269"/>
            <ac:picMk id="7" creationId="{C6D242BE-62FA-0A2C-A3FF-59340287C54B}"/>
          </ac:picMkLst>
        </pc:picChg>
        <pc:picChg chg="add del mod ord">
          <ac:chgData name="Ghosh, Marcus L" userId="00601210-eb70-4892-8a26-c39107c5a6ee" providerId="ADAL" clId="{913A1BEB-5BA5-4680-A66E-02F8EB8E08BC}" dt="2023-10-09T12:01:02.871" v="1481"/>
          <ac:picMkLst>
            <pc:docMk/>
            <pc:sldMk cId="1415812930" sldId="269"/>
            <ac:picMk id="9" creationId="{A71333E6-79B0-72E0-40AE-9F23323E9E0B}"/>
          </ac:picMkLst>
        </pc:picChg>
        <pc:picChg chg="add del mod">
          <ac:chgData name="Ghosh, Marcus L" userId="00601210-eb70-4892-8a26-c39107c5a6ee" providerId="ADAL" clId="{913A1BEB-5BA5-4680-A66E-02F8EB8E08BC}" dt="2023-10-10T09:03:00.107" v="1509"/>
          <ac:picMkLst>
            <pc:docMk/>
            <pc:sldMk cId="1415812930" sldId="269"/>
            <ac:picMk id="10" creationId="{BF155917-C5FE-A2CF-081E-AF95973724F2}"/>
          </ac:picMkLst>
        </pc:picChg>
      </pc:sldChg>
      <pc:sldChg chg="addSp delSp modSp mod ord modTransition modAnim modCm modNotesTx">
        <pc:chgData name="Ghosh, Marcus L" userId="00601210-eb70-4892-8a26-c39107c5a6ee" providerId="ADAL" clId="{913A1BEB-5BA5-4680-A66E-02F8EB8E08BC}" dt="2023-10-10T09:03:00.107" v="1509"/>
        <pc:sldMkLst>
          <pc:docMk/>
          <pc:sldMk cId="2942477167" sldId="270"/>
        </pc:sldMkLst>
        <pc:spChg chg="mod">
          <ac:chgData name="Ghosh, Marcus L" userId="00601210-eb70-4892-8a26-c39107c5a6ee" providerId="ADAL" clId="{913A1BEB-5BA5-4680-A66E-02F8EB8E08BC}" dt="2023-10-02T12:29:22.458" v="186" actId="20577"/>
          <ac:spMkLst>
            <pc:docMk/>
            <pc:sldMk cId="2942477167" sldId="270"/>
            <ac:spMk id="4" creationId="{220F0135-CC52-EB18-CB0B-5335E947DD8E}"/>
          </ac:spMkLst>
        </pc:spChg>
        <pc:picChg chg="add mod">
          <ac:chgData name="Ghosh, Marcus L" userId="00601210-eb70-4892-8a26-c39107c5a6ee" providerId="ADAL" clId="{913A1BEB-5BA5-4680-A66E-02F8EB8E08BC}" dt="2023-10-10T09:03:00.107" v="1509"/>
          <ac:picMkLst>
            <pc:docMk/>
            <pc:sldMk cId="2942477167" sldId="270"/>
            <ac:picMk id="2" creationId="{B876A9AC-CD65-0F8E-F652-F961E5B456EE}"/>
          </ac:picMkLst>
        </pc:picChg>
        <pc:picChg chg="add del mod">
          <ac:chgData name="Ghosh, Marcus L" userId="00601210-eb70-4892-8a26-c39107c5a6ee" providerId="ADAL" clId="{913A1BEB-5BA5-4680-A66E-02F8EB8E08BC}" dt="2023-10-09T11:50:01.462" v="1467"/>
          <ac:picMkLst>
            <pc:docMk/>
            <pc:sldMk cId="2942477167" sldId="270"/>
            <ac:picMk id="2" creationId="{BAEF9AC1-FDFF-D82B-2CDF-FE0201F4510A}"/>
          </ac:picMkLst>
        </pc:picChg>
        <pc:picChg chg="add del mod">
          <ac:chgData name="Ghosh, Marcus L" userId="00601210-eb70-4892-8a26-c39107c5a6ee" providerId="ADAL" clId="{913A1BEB-5BA5-4680-A66E-02F8EB8E08BC}" dt="2023-10-02T12:09:47.045" v="2" actId="34819"/>
          <ac:picMkLst>
            <pc:docMk/>
            <pc:sldMk cId="2942477167" sldId="270"/>
            <ac:picMk id="2" creationId="{CA8B9AF9-76F2-877F-AF31-6AFD74F7DF10}"/>
          </ac:picMkLst>
        </pc:picChg>
        <pc:picChg chg="mod">
          <ac:chgData name="Ghosh, Marcus L" userId="00601210-eb70-4892-8a26-c39107c5a6ee" providerId="ADAL" clId="{913A1BEB-5BA5-4680-A66E-02F8EB8E08BC}" dt="2023-10-02T12:11:06.034" v="10" actId="1366"/>
          <ac:picMkLst>
            <pc:docMk/>
            <pc:sldMk cId="2942477167" sldId="270"/>
            <ac:picMk id="6" creationId="{870DBB63-F6EE-4041-F296-AFCE965569A5}"/>
          </ac:picMkLst>
        </pc:picChg>
        <pc:picChg chg="del">
          <ac:chgData name="Ghosh, Marcus L" userId="00601210-eb70-4892-8a26-c39107c5a6ee" providerId="ADAL" clId="{913A1BEB-5BA5-4680-A66E-02F8EB8E08BC}" dt="2023-10-09T11:47:44.460" v="1457"/>
          <ac:picMkLst>
            <pc:docMk/>
            <pc:sldMk cId="2942477167" sldId="270"/>
            <ac:picMk id="7" creationId="{9017F3D4-4111-09DA-5B85-BE8454EDA276}"/>
          </ac:picMkLst>
        </pc:picChg>
        <pc:picChg chg="add del mod ord">
          <ac:chgData name="Ghosh, Marcus L" userId="00601210-eb70-4892-8a26-c39107c5a6ee" providerId="ADAL" clId="{913A1BEB-5BA5-4680-A66E-02F8EB8E08BC}" dt="2023-10-09T11:53:09.782" v="1468"/>
          <ac:picMkLst>
            <pc:docMk/>
            <pc:sldMk cId="2942477167" sldId="270"/>
            <ac:picMk id="8" creationId="{C6BDAB24-1930-730E-8877-6AC139C03AC1}"/>
          </ac:picMkLst>
        </pc:picChg>
        <pc:picChg chg="add del mod">
          <ac:chgData name="Ghosh, Marcus L" userId="00601210-eb70-4892-8a26-c39107c5a6ee" providerId="ADAL" clId="{913A1BEB-5BA5-4680-A66E-02F8EB8E08BC}" dt="2023-10-09T11:54:24.985" v="1480"/>
          <ac:picMkLst>
            <pc:docMk/>
            <pc:sldMk cId="2942477167" sldId="270"/>
            <ac:picMk id="9" creationId="{00C0F016-3527-11D8-FCA2-3643EA3394F5}"/>
          </ac:picMkLst>
        </pc:picChg>
        <pc:picChg chg="add del mod ord">
          <ac:chgData name="Ghosh, Marcus L" userId="00601210-eb70-4892-8a26-c39107c5a6ee" providerId="ADAL" clId="{913A1BEB-5BA5-4680-A66E-02F8EB8E08BC}" dt="2023-10-09T12:01:02.871" v="1481"/>
          <ac:picMkLst>
            <pc:docMk/>
            <pc:sldMk cId="2942477167" sldId="270"/>
            <ac:picMk id="12" creationId="{4037FB7F-9D7E-A02B-B1D3-31B17F14E345}"/>
          </ac:picMkLst>
        </pc:picChg>
        <pc:picChg chg="add del mod">
          <ac:chgData name="Ghosh, Marcus L" userId="00601210-eb70-4892-8a26-c39107c5a6ee" providerId="ADAL" clId="{913A1BEB-5BA5-4680-A66E-02F8EB8E08BC}" dt="2023-10-10T09:03:00.107" v="1509"/>
          <ac:picMkLst>
            <pc:docMk/>
            <pc:sldMk cId="2942477167" sldId="270"/>
            <ac:picMk id="13" creationId="{19E790D5-E871-D9A5-42D8-1E696E925695}"/>
          </ac:picMkLst>
        </pc:picChg>
        <pc:extLst>
          <p:ext xmlns:p="http://schemas.openxmlformats.org/presentationml/2006/main" uri="{D6D511B9-2390-475A-947B-AFAB55BFBCF1}">
            <pc226:cmChg xmlns:pc226="http://schemas.microsoft.com/office/powerpoint/2022/06/main/command" chg="mod">
              <pc226:chgData name="Ghosh, Marcus L" userId="00601210-eb70-4892-8a26-c39107c5a6ee" providerId="ADAL" clId="{913A1BEB-5BA5-4680-A66E-02F8EB8E08BC}" dt="2023-10-02T12:40:58.310" v="859"/>
              <pc2:cmMkLst xmlns:pc2="http://schemas.microsoft.com/office/powerpoint/2019/9/main/command">
                <pc:docMk/>
                <pc:sldMk cId="2942477167" sldId="270"/>
                <pc2:cmMk id="{80DBE31C-F719-4B2F-8747-22AD9B7CD359}"/>
              </pc2:cmMkLst>
            </pc226:cmChg>
          </p:ext>
        </pc:extLst>
      </pc:sldChg>
      <pc:sldChg chg="addSp delSp modSp del mod modTransition modAnim">
        <pc:chgData name="Ghosh, Marcus L" userId="00601210-eb70-4892-8a26-c39107c5a6ee" providerId="ADAL" clId="{913A1BEB-5BA5-4680-A66E-02F8EB8E08BC}" dt="2023-10-09T11:35:40.050" v="1443" actId="47"/>
        <pc:sldMkLst>
          <pc:docMk/>
          <pc:sldMk cId="503479390" sldId="271"/>
        </pc:sldMkLst>
        <pc:picChg chg="add mod">
          <ac:chgData name="Ghosh, Marcus L" userId="00601210-eb70-4892-8a26-c39107c5a6ee" providerId="ADAL" clId="{913A1BEB-5BA5-4680-A66E-02F8EB8E08BC}" dt="2023-10-09T11:35:25.471" v="1438" actId="1076"/>
          <ac:picMkLst>
            <pc:docMk/>
            <pc:sldMk cId="503479390" sldId="271"/>
            <ac:picMk id="2" creationId="{3BD0D5D0-F078-8646-62FF-CE7CDEBF07E3}"/>
          </ac:picMkLst>
        </pc:picChg>
        <pc:picChg chg="add del mod">
          <ac:chgData name="Ghosh, Marcus L" userId="00601210-eb70-4892-8a26-c39107c5a6ee" providerId="ADAL" clId="{913A1BEB-5BA5-4680-A66E-02F8EB8E08BC}" dt="2023-10-09T11:27:10.369" v="1432"/>
          <ac:picMkLst>
            <pc:docMk/>
            <pc:sldMk cId="503479390" sldId="271"/>
            <ac:picMk id="2" creationId="{D25DA3F7-535B-A0BE-35B3-E51B20F0929B}"/>
          </ac:picMkLst>
        </pc:picChg>
        <pc:picChg chg="del">
          <ac:chgData name="Ghosh, Marcus L" userId="00601210-eb70-4892-8a26-c39107c5a6ee" providerId="ADAL" clId="{913A1BEB-5BA5-4680-A66E-02F8EB8E08BC}" dt="2023-10-09T11:26:16.553" v="1430"/>
          <ac:picMkLst>
            <pc:docMk/>
            <pc:sldMk cId="503479390" sldId="271"/>
            <ac:picMk id="5" creationId="{554C514C-C930-C688-E18E-FF5645698310}"/>
          </ac:picMkLst>
        </pc:picChg>
        <pc:picChg chg="add del mod ord">
          <ac:chgData name="Ghosh, Marcus L" userId="00601210-eb70-4892-8a26-c39107c5a6ee" providerId="ADAL" clId="{913A1BEB-5BA5-4680-A66E-02F8EB8E08BC}" dt="2023-10-09T11:27:30.799" v="1433"/>
          <ac:picMkLst>
            <pc:docMk/>
            <pc:sldMk cId="503479390" sldId="271"/>
            <ac:picMk id="9" creationId="{D47E1C86-7604-167B-CC1B-D9A1EADF23B3}"/>
          </ac:picMkLst>
        </pc:picChg>
        <pc:picChg chg="add del mod">
          <ac:chgData name="Ghosh, Marcus L" userId="00601210-eb70-4892-8a26-c39107c5a6ee" providerId="ADAL" clId="{913A1BEB-5BA5-4680-A66E-02F8EB8E08BC}" dt="2023-10-09T11:33:47.189" v="1435"/>
          <ac:picMkLst>
            <pc:docMk/>
            <pc:sldMk cId="503479390" sldId="271"/>
            <ac:picMk id="10" creationId="{2C77163B-2EDE-2A7F-AB6F-2572E8FC7994}"/>
          </ac:picMkLst>
        </pc:picChg>
      </pc:sldChg>
      <pc:sldChg chg="addSp delSp modSp mod modTransition modAnim">
        <pc:chgData name="Ghosh, Marcus L" userId="00601210-eb70-4892-8a26-c39107c5a6ee" providerId="ADAL" clId="{913A1BEB-5BA5-4680-A66E-02F8EB8E08BC}" dt="2023-10-10T09:03:00.107" v="1509"/>
        <pc:sldMkLst>
          <pc:docMk/>
          <pc:sldMk cId="1115782966" sldId="272"/>
        </pc:sldMkLst>
        <pc:picChg chg="add del mod">
          <ac:chgData name="Ghosh, Marcus L" userId="00601210-eb70-4892-8a26-c39107c5a6ee" providerId="ADAL" clId="{913A1BEB-5BA5-4680-A66E-02F8EB8E08BC}" dt="2023-10-09T11:50:01.462" v="1467"/>
          <ac:picMkLst>
            <pc:docMk/>
            <pc:sldMk cId="1115782966" sldId="272"/>
            <ac:picMk id="2" creationId="{3FD28694-B902-F96D-52FE-BAAE5CE20C7B}"/>
          </ac:picMkLst>
        </pc:picChg>
        <pc:picChg chg="add del mod">
          <ac:chgData name="Ghosh, Marcus L" userId="00601210-eb70-4892-8a26-c39107c5a6ee" providerId="ADAL" clId="{913A1BEB-5BA5-4680-A66E-02F8EB8E08BC}" dt="2023-10-10T08:54:59.489" v="1505"/>
          <ac:picMkLst>
            <pc:docMk/>
            <pc:sldMk cId="1115782966" sldId="272"/>
            <ac:picMk id="2" creationId="{3FDD4497-217B-7DC4-A761-69E292FF2117}"/>
          </ac:picMkLst>
        </pc:picChg>
        <pc:picChg chg="add del mod">
          <ac:chgData name="Ghosh, Marcus L" userId="00601210-eb70-4892-8a26-c39107c5a6ee" providerId="ADAL" clId="{913A1BEB-5BA5-4680-A66E-02F8EB8E08BC}" dt="2023-10-10T09:03:00.107" v="1509"/>
          <ac:picMkLst>
            <pc:docMk/>
            <pc:sldMk cId="1115782966" sldId="272"/>
            <ac:picMk id="3" creationId="{8FBB2774-C129-8D02-321D-3BBCA0B87597}"/>
          </ac:picMkLst>
        </pc:picChg>
        <pc:picChg chg="add mod">
          <ac:chgData name="Ghosh, Marcus L" userId="00601210-eb70-4892-8a26-c39107c5a6ee" providerId="ADAL" clId="{913A1BEB-5BA5-4680-A66E-02F8EB8E08BC}" dt="2023-10-10T09:03:00.107" v="1509"/>
          <ac:picMkLst>
            <pc:docMk/>
            <pc:sldMk cId="1115782966" sldId="272"/>
            <ac:picMk id="5" creationId="{41B95394-A9C3-58AE-AB4D-F74BDE5B6BF5}"/>
          </ac:picMkLst>
        </pc:picChg>
        <pc:picChg chg="del">
          <ac:chgData name="Ghosh, Marcus L" userId="00601210-eb70-4892-8a26-c39107c5a6ee" providerId="ADAL" clId="{913A1BEB-5BA5-4680-A66E-02F8EB8E08BC}" dt="2023-10-09T11:47:44.460" v="1457"/>
          <ac:picMkLst>
            <pc:docMk/>
            <pc:sldMk cId="1115782966" sldId="272"/>
            <ac:picMk id="5" creationId="{554C514C-C930-C688-E18E-FF5645698310}"/>
          </ac:picMkLst>
        </pc:picChg>
        <pc:picChg chg="add del mod ord">
          <ac:chgData name="Ghosh, Marcus L" userId="00601210-eb70-4892-8a26-c39107c5a6ee" providerId="ADAL" clId="{913A1BEB-5BA5-4680-A66E-02F8EB8E08BC}" dt="2023-10-09T11:53:09.782" v="1468"/>
          <ac:picMkLst>
            <pc:docMk/>
            <pc:sldMk cId="1115782966" sldId="272"/>
            <ac:picMk id="8" creationId="{0271176E-B267-6D45-358E-A97DFFD3C651}"/>
          </ac:picMkLst>
        </pc:picChg>
        <pc:picChg chg="add del mod">
          <ac:chgData name="Ghosh, Marcus L" userId="00601210-eb70-4892-8a26-c39107c5a6ee" providerId="ADAL" clId="{913A1BEB-5BA5-4680-A66E-02F8EB8E08BC}" dt="2023-10-09T11:54:24.985" v="1480"/>
          <ac:picMkLst>
            <pc:docMk/>
            <pc:sldMk cId="1115782966" sldId="272"/>
            <ac:picMk id="9" creationId="{7EE32727-DBEA-E2F6-2E13-798AF6B66B9F}"/>
          </ac:picMkLst>
        </pc:picChg>
        <pc:picChg chg="add del mod ord">
          <ac:chgData name="Ghosh, Marcus L" userId="00601210-eb70-4892-8a26-c39107c5a6ee" providerId="ADAL" clId="{913A1BEB-5BA5-4680-A66E-02F8EB8E08BC}" dt="2023-10-09T12:01:02.871" v="1481"/>
          <ac:picMkLst>
            <pc:docMk/>
            <pc:sldMk cId="1115782966" sldId="272"/>
            <ac:picMk id="10" creationId="{841C0C20-4FD5-F5AB-1D33-C7A644A412AC}"/>
          </ac:picMkLst>
        </pc:picChg>
        <pc:picChg chg="add del mod">
          <ac:chgData name="Ghosh, Marcus L" userId="00601210-eb70-4892-8a26-c39107c5a6ee" providerId="ADAL" clId="{913A1BEB-5BA5-4680-A66E-02F8EB8E08BC}" dt="2023-10-10T08:53:45.320" v="1503"/>
          <ac:picMkLst>
            <pc:docMk/>
            <pc:sldMk cId="1115782966" sldId="272"/>
            <ac:picMk id="11" creationId="{C2FDAF7A-D987-F59E-FE29-28B9E9E12074}"/>
          </ac:picMkLst>
        </pc:picChg>
      </pc:sldChg>
      <pc:sldChg chg="addSp delSp modSp add mod ord modTransition modAnim modNotesTx">
        <pc:chgData name="Ghosh, Marcus L" userId="00601210-eb70-4892-8a26-c39107c5a6ee" providerId="ADAL" clId="{913A1BEB-5BA5-4680-A66E-02F8EB8E08BC}" dt="2023-10-10T09:03:00.107" v="1509"/>
        <pc:sldMkLst>
          <pc:docMk/>
          <pc:sldMk cId="458910013" sldId="273"/>
        </pc:sldMkLst>
        <pc:spChg chg="mod">
          <ac:chgData name="Ghosh, Marcus L" userId="00601210-eb70-4892-8a26-c39107c5a6ee" providerId="ADAL" clId="{913A1BEB-5BA5-4680-A66E-02F8EB8E08BC}" dt="2023-10-09T11:35:43.938" v="1450" actId="20577"/>
          <ac:spMkLst>
            <pc:docMk/>
            <pc:sldMk cId="458910013" sldId="273"/>
            <ac:spMk id="4" creationId="{71A693D4-D78C-161A-B0F3-CEA79B385428}"/>
          </ac:spMkLst>
        </pc:spChg>
        <pc:picChg chg="add del mod">
          <ac:chgData name="Ghosh, Marcus L" userId="00601210-eb70-4892-8a26-c39107c5a6ee" providerId="ADAL" clId="{913A1BEB-5BA5-4680-A66E-02F8EB8E08BC}" dt="2023-10-10T08:53:45.320" v="1503"/>
          <ac:picMkLst>
            <pc:docMk/>
            <pc:sldMk cId="458910013" sldId="273"/>
            <ac:picMk id="2" creationId="{3204C730-6289-EA77-64D8-488BA59A9445}"/>
          </ac:picMkLst>
        </pc:picChg>
        <pc:picChg chg="add del mod">
          <ac:chgData name="Ghosh, Marcus L" userId="00601210-eb70-4892-8a26-c39107c5a6ee" providerId="ADAL" clId="{913A1BEB-5BA5-4680-A66E-02F8EB8E08BC}" dt="2023-10-09T11:40:33.441" v="1453"/>
          <ac:picMkLst>
            <pc:docMk/>
            <pc:sldMk cId="458910013" sldId="273"/>
            <ac:picMk id="2" creationId="{44AA9919-F5E5-D7D6-3484-BC000F35B19A}"/>
          </ac:picMkLst>
        </pc:picChg>
        <pc:picChg chg="del">
          <ac:chgData name="Ghosh, Marcus L" userId="00601210-eb70-4892-8a26-c39107c5a6ee" providerId="ADAL" clId="{913A1BEB-5BA5-4680-A66E-02F8EB8E08BC}" dt="2023-10-09T11:39:40.142" v="1451"/>
          <ac:picMkLst>
            <pc:docMk/>
            <pc:sldMk cId="458910013" sldId="273"/>
            <ac:picMk id="5" creationId="{554C514C-C930-C688-E18E-FF5645698310}"/>
          </ac:picMkLst>
        </pc:picChg>
        <pc:picChg chg="add del mod">
          <ac:chgData name="Ghosh, Marcus L" userId="00601210-eb70-4892-8a26-c39107c5a6ee" providerId="ADAL" clId="{913A1BEB-5BA5-4680-A66E-02F8EB8E08BC}" dt="2023-10-10T08:54:59.489" v="1505"/>
          <ac:picMkLst>
            <pc:docMk/>
            <pc:sldMk cId="458910013" sldId="273"/>
            <ac:picMk id="7" creationId="{12D72225-0C12-D296-BDC7-C968E6AC1F39}"/>
          </ac:picMkLst>
        </pc:picChg>
        <pc:picChg chg="add del mod">
          <ac:chgData name="Ghosh, Marcus L" userId="00601210-eb70-4892-8a26-c39107c5a6ee" providerId="ADAL" clId="{913A1BEB-5BA5-4680-A66E-02F8EB8E08BC}" dt="2023-10-10T09:03:00.107" v="1509"/>
          <ac:picMkLst>
            <pc:docMk/>
            <pc:sldMk cId="458910013" sldId="273"/>
            <ac:picMk id="8" creationId="{509A5CD1-790F-3EB8-C856-DE0951878A43}"/>
          </ac:picMkLst>
        </pc:picChg>
        <pc:picChg chg="add del mod ord">
          <ac:chgData name="Ghosh, Marcus L" userId="00601210-eb70-4892-8a26-c39107c5a6ee" providerId="ADAL" clId="{913A1BEB-5BA5-4680-A66E-02F8EB8E08BC}" dt="2023-10-09T11:40:48.908" v="1454"/>
          <ac:picMkLst>
            <pc:docMk/>
            <pc:sldMk cId="458910013" sldId="273"/>
            <ac:picMk id="9" creationId="{F3E28BE3-DB4B-7F98-8D3F-BEF347989D86}"/>
          </ac:picMkLst>
        </pc:picChg>
        <pc:picChg chg="add mod">
          <ac:chgData name="Ghosh, Marcus L" userId="00601210-eb70-4892-8a26-c39107c5a6ee" providerId="ADAL" clId="{913A1BEB-5BA5-4680-A66E-02F8EB8E08BC}" dt="2023-10-10T09:03:00.107" v="1509"/>
          <ac:picMkLst>
            <pc:docMk/>
            <pc:sldMk cId="458910013" sldId="273"/>
            <ac:picMk id="10" creationId="{216C7D32-5EAF-76AB-F4D3-D89473605F95}"/>
          </ac:picMkLst>
        </pc:picChg>
        <pc:picChg chg="add del mod">
          <ac:chgData name="Ghosh, Marcus L" userId="00601210-eb70-4892-8a26-c39107c5a6ee" providerId="ADAL" clId="{913A1BEB-5BA5-4680-A66E-02F8EB8E08BC}" dt="2023-10-09T11:41:22.896" v="1456"/>
          <ac:picMkLst>
            <pc:docMk/>
            <pc:sldMk cId="458910013" sldId="273"/>
            <ac:picMk id="10" creationId="{B09CEF02-F7F2-BBB8-D8F3-148F1F42FB2B}"/>
          </ac:picMkLst>
        </pc:picChg>
        <pc:picChg chg="add del mod ord">
          <ac:chgData name="Ghosh, Marcus L" userId="00601210-eb70-4892-8a26-c39107c5a6ee" providerId="ADAL" clId="{913A1BEB-5BA5-4680-A66E-02F8EB8E08BC}" dt="2023-10-09T11:47:44.460" v="1457"/>
          <ac:picMkLst>
            <pc:docMk/>
            <pc:sldMk cId="458910013" sldId="273"/>
            <ac:picMk id="15" creationId="{AD657007-CADC-F0E6-46BE-45F213CC7D15}"/>
          </ac:picMkLst>
        </pc:picChg>
        <pc:picChg chg="add del mod">
          <ac:chgData name="Ghosh, Marcus L" userId="00601210-eb70-4892-8a26-c39107c5a6ee" providerId="ADAL" clId="{913A1BEB-5BA5-4680-A66E-02F8EB8E08BC}" dt="2023-10-09T11:50:01.462" v="1467"/>
          <ac:picMkLst>
            <pc:docMk/>
            <pc:sldMk cId="458910013" sldId="273"/>
            <ac:picMk id="16" creationId="{9305EEC5-FEE9-7FD9-A3F5-0224ED548921}"/>
          </ac:picMkLst>
        </pc:picChg>
        <pc:picChg chg="add del mod ord">
          <ac:chgData name="Ghosh, Marcus L" userId="00601210-eb70-4892-8a26-c39107c5a6ee" providerId="ADAL" clId="{913A1BEB-5BA5-4680-A66E-02F8EB8E08BC}" dt="2023-10-09T11:53:09.782" v="1468"/>
          <ac:picMkLst>
            <pc:docMk/>
            <pc:sldMk cId="458910013" sldId="273"/>
            <ac:picMk id="20" creationId="{8DEFAB09-E185-D357-15CC-0AD4664C5623}"/>
          </ac:picMkLst>
        </pc:picChg>
        <pc:picChg chg="add del mod">
          <ac:chgData name="Ghosh, Marcus L" userId="00601210-eb70-4892-8a26-c39107c5a6ee" providerId="ADAL" clId="{913A1BEB-5BA5-4680-A66E-02F8EB8E08BC}" dt="2023-10-09T11:54:24.985" v="1480"/>
          <ac:picMkLst>
            <pc:docMk/>
            <pc:sldMk cId="458910013" sldId="273"/>
            <ac:picMk id="21" creationId="{E131CD58-7203-D231-CB72-5DB35A1181B9}"/>
          </ac:picMkLst>
        </pc:picChg>
        <pc:picChg chg="add del mod ord">
          <ac:chgData name="Ghosh, Marcus L" userId="00601210-eb70-4892-8a26-c39107c5a6ee" providerId="ADAL" clId="{913A1BEB-5BA5-4680-A66E-02F8EB8E08BC}" dt="2023-10-09T12:01:02.871" v="1481"/>
          <ac:picMkLst>
            <pc:docMk/>
            <pc:sldMk cId="458910013" sldId="273"/>
            <ac:picMk id="23" creationId="{F9227AEE-75AC-7BCA-DFA5-C48221119C2B}"/>
          </ac:picMkLst>
        </pc:picChg>
        <pc:picChg chg="add del mod">
          <ac:chgData name="Ghosh, Marcus L" userId="00601210-eb70-4892-8a26-c39107c5a6ee" providerId="ADAL" clId="{913A1BEB-5BA5-4680-A66E-02F8EB8E08BC}" dt="2023-10-10T08:51:10.574" v="1501"/>
          <ac:picMkLst>
            <pc:docMk/>
            <pc:sldMk cId="458910013" sldId="273"/>
            <ac:picMk id="24" creationId="{66AF154F-33AB-9F2C-56CD-F1FB95FCCDFE}"/>
          </ac:picMkLst>
        </pc:picChg>
      </pc:sldChg>
    </pc:docChg>
  </pc:docChgLst>
  <pc:docChgLst>
    <pc:chgData name="Ghosh, Marcus L" userId="S::mghosh@ic.ac.uk::00601210-eb70-4892-8a26-c39107c5a6ee" providerId="AD" clId="Web-{9B300D9B-2FDA-E02B-73F9-4ED1DFB7F288}"/>
    <pc:docChg chg="modSld">
      <pc:chgData name="Ghosh, Marcus L" userId="S::mghosh@ic.ac.uk::00601210-eb70-4892-8a26-c39107c5a6ee" providerId="AD" clId="Web-{9B300D9B-2FDA-E02B-73F9-4ED1DFB7F288}" dt="2023-10-05T14:17:20.230" v="28" actId="1076"/>
      <pc:docMkLst>
        <pc:docMk/>
      </pc:docMkLst>
      <pc:sldChg chg="addSp modSp">
        <pc:chgData name="Ghosh, Marcus L" userId="S::mghosh@ic.ac.uk::00601210-eb70-4892-8a26-c39107c5a6ee" providerId="AD" clId="Web-{9B300D9B-2FDA-E02B-73F9-4ED1DFB7F288}" dt="2023-10-05T14:17:14.746" v="27" actId="1076"/>
        <pc:sldMkLst>
          <pc:docMk/>
          <pc:sldMk cId="180082993" sldId="262"/>
        </pc:sldMkLst>
        <pc:spChg chg="add mod">
          <ac:chgData name="Ghosh, Marcus L" userId="S::mghosh@ic.ac.uk::00601210-eb70-4892-8a26-c39107c5a6ee" providerId="AD" clId="Web-{9B300D9B-2FDA-E02B-73F9-4ED1DFB7F288}" dt="2023-10-05T14:17:14.746" v="27" actId="1076"/>
          <ac:spMkLst>
            <pc:docMk/>
            <pc:sldMk cId="180082993" sldId="262"/>
            <ac:spMk id="9" creationId="{FDC1CBEC-0598-2A73-E1BC-8819E80F4931}"/>
          </ac:spMkLst>
        </pc:spChg>
      </pc:sldChg>
      <pc:sldChg chg="modSp">
        <pc:chgData name="Ghosh, Marcus L" userId="S::mghosh@ic.ac.uk::00601210-eb70-4892-8a26-c39107c5a6ee" providerId="AD" clId="Web-{9B300D9B-2FDA-E02B-73F9-4ED1DFB7F288}" dt="2023-10-05T14:17:20.230" v="28" actId="1076"/>
        <pc:sldMkLst>
          <pc:docMk/>
          <pc:sldMk cId="1208604738" sldId="268"/>
        </pc:sldMkLst>
        <pc:spChg chg="mod">
          <ac:chgData name="Ghosh, Marcus L" userId="S::mghosh@ic.ac.uk::00601210-eb70-4892-8a26-c39107c5a6ee" providerId="AD" clId="Web-{9B300D9B-2FDA-E02B-73F9-4ED1DFB7F288}" dt="2023-10-05T14:17:20.230" v="28" actId="1076"/>
          <ac:spMkLst>
            <pc:docMk/>
            <pc:sldMk cId="1208604738" sldId="268"/>
            <ac:spMk id="3" creationId="{E3BE4A71-DAB3-2C64-72A0-635C96A01460}"/>
          </ac:spMkLst>
        </pc:spChg>
      </pc:sldChg>
    </pc:docChg>
  </pc:docChgLst>
  <pc:docChgLst>
    <pc:chgData name="Ghosh, Marcus L" userId="00601210-eb70-4892-8a26-c39107c5a6ee" providerId="ADAL" clId="{1D354BE4-A8FF-45E7-A253-60B8831DE744}"/>
    <pc:docChg chg="modSld sldOrd">
      <pc:chgData name="Ghosh, Marcus L" userId="00601210-eb70-4892-8a26-c39107c5a6ee" providerId="ADAL" clId="{1D354BE4-A8FF-45E7-A253-60B8831DE744}" dt="2023-10-10T10:01:12.979" v="1"/>
      <pc:docMkLst>
        <pc:docMk/>
      </pc:docMkLst>
      <pc:sldChg chg="modSp modTransition modAnim">
        <pc:chgData name="Ghosh, Marcus L" userId="00601210-eb70-4892-8a26-c39107c5a6ee" providerId="ADAL" clId="{1D354BE4-A8FF-45E7-A253-60B8831DE744}" dt="2023-10-10T10:01:12.979" v="1"/>
        <pc:sldMkLst>
          <pc:docMk/>
          <pc:sldMk cId="264857958" sldId="260"/>
        </pc:sldMkLst>
        <pc:picChg chg="mod">
          <ac:chgData name="Ghosh, Marcus L" userId="00601210-eb70-4892-8a26-c39107c5a6ee" providerId="ADAL" clId="{1D354BE4-A8FF-45E7-A253-60B8831DE744}" dt="2023-10-10T10:01:12.979" v="1"/>
          <ac:picMkLst>
            <pc:docMk/>
            <pc:sldMk cId="264857958" sldId="260"/>
            <ac:picMk id="12" creationId="{934B14BD-40C9-83C0-BD30-234FAC0D4726}"/>
          </ac:picMkLst>
        </pc:picChg>
      </pc:sldChg>
      <pc:sldChg chg="modSp modTransition modAnim">
        <pc:chgData name="Ghosh, Marcus L" userId="00601210-eb70-4892-8a26-c39107c5a6ee" providerId="ADAL" clId="{1D354BE4-A8FF-45E7-A253-60B8831DE744}" dt="2023-10-10T10:01:12.979" v="1"/>
        <pc:sldMkLst>
          <pc:docMk/>
          <pc:sldMk cId="540770199" sldId="261"/>
        </pc:sldMkLst>
        <pc:picChg chg="mod">
          <ac:chgData name="Ghosh, Marcus L" userId="00601210-eb70-4892-8a26-c39107c5a6ee" providerId="ADAL" clId="{1D354BE4-A8FF-45E7-A253-60B8831DE744}" dt="2023-10-10T10:01:12.979" v="1"/>
          <ac:picMkLst>
            <pc:docMk/>
            <pc:sldMk cId="540770199" sldId="261"/>
            <ac:picMk id="19" creationId="{D6BFD90E-6736-5B45-A5E9-5BC563C168B5}"/>
          </ac:picMkLst>
        </pc:picChg>
      </pc:sldChg>
      <pc:sldChg chg="modSp modTransition modAnim">
        <pc:chgData name="Ghosh, Marcus L" userId="00601210-eb70-4892-8a26-c39107c5a6ee" providerId="ADAL" clId="{1D354BE4-A8FF-45E7-A253-60B8831DE744}" dt="2023-10-10T10:01:12.979" v="1"/>
        <pc:sldMkLst>
          <pc:docMk/>
          <pc:sldMk cId="180082993" sldId="262"/>
        </pc:sldMkLst>
        <pc:picChg chg="mod">
          <ac:chgData name="Ghosh, Marcus L" userId="00601210-eb70-4892-8a26-c39107c5a6ee" providerId="ADAL" clId="{1D354BE4-A8FF-45E7-A253-60B8831DE744}" dt="2023-10-10T10:01:12.979" v="1"/>
          <ac:picMkLst>
            <pc:docMk/>
            <pc:sldMk cId="180082993" sldId="262"/>
            <ac:picMk id="5" creationId="{2EE4B3F3-07C5-492F-4147-43A551F2F29E}"/>
          </ac:picMkLst>
        </pc:picChg>
      </pc:sldChg>
      <pc:sldChg chg="modSp modTransition modAnim">
        <pc:chgData name="Ghosh, Marcus L" userId="00601210-eb70-4892-8a26-c39107c5a6ee" providerId="ADAL" clId="{1D354BE4-A8FF-45E7-A253-60B8831DE744}" dt="2023-10-10T10:01:12.979" v="1"/>
        <pc:sldMkLst>
          <pc:docMk/>
          <pc:sldMk cId="4101953593" sldId="267"/>
        </pc:sldMkLst>
        <pc:picChg chg="mod">
          <ac:chgData name="Ghosh, Marcus L" userId="00601210-eb70-4892-8a26-c39107c5a6ee" providerId="ADAL" clId="{1D354BE4-A8FF-45E7-A253-60B8831DE744}" dt="2023-10-10T10:01:12.979" v="1"/>
          <ac:picMkLst>
            <pc:docMk/>
            <pc:sldMk cId="4101953593" sldId="267"/>
            <ac:picMk id="5" creationId="{B5D7B2BD-CC29-3305-695C-95BD981BAD6C}"/>
          </ac:picMkLst>
        </pc:picChg>
      </pc:sldChg>
      <pc:sldChg chg="modSp modTransition modAnim">
        <pc:chgData name="Ghosh, Marcus L" userId="00601210-eb70-4892-8a26-c39107c5a6ee" providerId="ADAL" clId="{1D354BE4-A8FF-45E7-A253-60B8831DE744}" dt="2023-10-10T10:01:12.979" v="1"/>
        <pc:sldMkLst>
          <pc:docMk/>
          <pc:sldMk cId="1208604738" sldId="268"/>
        </pc:sldMkLst>
        <pc:picChg chg="mod">
          <ac:chgData name="Ghosh, Marcus L" userId="00601210-eb70-4892-8a26-c39107c5a6ee" providerId="ADAL" clId="{1D354BE4-A8FF-45E7-A253-60B8831DE744}" dt="2023-10-10T10:01:12.979" v="1"/>
          <ac:picMkLst>
            <pc:docMk/>
            <pc:sldMk cId="1208604738" sldId="268"/>
            <ac:picMk id="2" creationId="{4560DE24-424D-5F9F-85AE-5183A731B40B}"/>
          </ac:picMkLst>
        </pc:picChg>
      </pc:sldChg>
      <pc:sldChg chg="modSp modTransition modAnim">
        <pc:chgData name="Ghosh, Marcus L" userId="00601210-eb70-4892-8a26-c39107c5a6ee" providerId="ADAL" clId="{1D354BE4-A8FF-45E7-A253-60B8831DE744}" dt="2023-10-10T10:01:12.979" v="1"/>
        <pc:sldMkLst>
          <pc:docMk/>
          <pc:sldMk cId="1415812930" sldId="269"/>
        </pc:sldMkLst>
        <pc:picChg chg="mod">
          <ac:chgData name="Ghosh, Marcus L" userId="00601210-eb70-4892-8a26-c39107c5a6ee" providerId="ADAL" clId="{1D354BE4-A8FF-45E7-A253-60B8831DE744}" dt="2023-10-10T10:01:12.979" v="1"/>
          <ac:picMkLst>
            <pc:docMk/>
            <pc:sldMk cId="1415812930" sldId="269"/>
            <ac:picMk id="3" creationId="{1F0B4416-7BC9-2A8B-7AAF-F8054F3B2496}"/>
          </ac:picMkLst>
        </pc:picChg>
      </pc:sldChg>
      <pc:sldChg chg="modSp modTransition modAnim">
        <pc:chgData name="Ghosh, Marcus L" userId="00601210-eb70-4892-8a26-c39107c5a6ee" providerId="ADAL" clId="{1D354BE4-A8FF-45E7-A253-60B8831DE744}" dt="2023-10-10T10:01:12.979" v="1"/>
        <pc:sldMkLst>
          <pc:docMk/>
          <pc:sldMk cId="2942477167" sldId="270"/>
        </pc:sldMkLst>
        <pc:picChg chg="mod">
          <ac:chgData name="Ghosh, Marcus L" userId="00601210-eb70-4892-8a26-c39107c5a6ee" providerId="ADAL" clId="{1D354BE4-A8FF-45E7-A253-60B8831DE744}" dt="2023-10-10T10:01:12.979" v="1"/>
          <ac:picMkLst>
            <pc:docMk/>
            <pc:sldMk cId="2942477167" sldId="270"/>
            <ac:picMk id="2" creationId="{B876A9AC-CD65-0F8E-F652-F961E5B456EE}"/>
          </ac:picMkLst>
        </pc:picChg>
      </pc:sldChg>
      <pc:sldChg chg="modSp modTransition modAnim">
        <pc:chgData name="Ghosh, Marcus L" userId="00601210-eb70-4892-8a26-c39107c5a6ee" providerId="ADAL" clId="{1D354BE4-A8FF-45E7-A253-60B8831DE744}" dt="2023-10-10T10:01:12.979" v="1"/>
        <pc:sldMkLst>
          <pc:docMk/>
          <pc:sldMk cId="1115782966" sldId="272"/>
        </pc:sldMkLst>
        <pc:picChg chg="mod">
          <ac:chgData name="Ghosh, Marcus L" userId="00601210-eb70-4892-8a26-c39107c5a6ee" providerId="ADAL" clId="{1D354BE4-A8FF-45E7-A253-60B8831DE744}" dt="2023-10-10T10:01:12.979" v="1"/>
          <ac:picMkLst>
            <pc:docMk/>
            <pc:sldMk cId="1115782966" sldId="272"/>
            <ac:picMk id="5" creationId="{41B95394-A9C3-58AE-AB4D-F74BDE5B6BF5}"/>
          </ac:picMkLst>
        </pc:picChg>
      </pc:sldChg>
      <pc:sldChg chg="modSp ord modTransition modAnim">
        <pc:chgData name="Ghosh, Marcus L" userId="00601210-eb70-4892-8a26-c39107c5a6ee" providerId="ADAL" clId="{1D354BE4-A8FF-45E7-A253-60B8831DE744}" dt="2023-10-10T10:01:12.979" v="1"/>
        <pc:sldMkLst>
          <pc:docMk/>
          <pc:sldMk cId="458910013" sldId="273"/>
        </pc:sldMkLst>
        <pc:picChg chg="mod">
          <ac:chgData name="Ghosh, Marcus L" userId="00601210-eb70-4892-8a26-c39107c5a6ee" providerId="ADAL" clId="{1D354BE4-A8FF-45E7-A253-60B8831DE744}" dt="2023-10-10T10:01:12.979" v="1"/>
          <ac:picMkLst>
            <pc:docMk/>
            <pc:sldMk cId="458910013" sldId="273"/>
            <ac:picMk id="10" creationId="{216C7D32-5EAF-76AB-F4D3-D89473605F95}"/>
          </ac:picMkLst>
        </pc:picChg>
      </pc:sldChg>
    </pc:docChg>
  </pc:docChgLst>
  <pc:docChgLst>
    <pc:chgData name="Goodman, Daniel F M" userId="3856083d-7deb-434e-baee-35426c02f58e" providerId="ADAL" clId="{11737637-67F4-4428-8B0D-E5023E930AFB}"/>
    <pc:docChg chg="modSld">
      <pc:chgData name="Goodman, Daniel F M" userId="3856083d-7deb-434e-baee-35426c02f58e" providerId="ADAL" clId="{11737637-67F4-4428-8B0D-E5023E930AFB}" dt="2023-09-22T15:09:44.794" v="30" actId="20577"/>
      <pc:docMkLst>
        <pc:docMk/>
      </pc:docMkLst>
      <pc:sldChg chg="modSp mod">
        <pc:chgData name="Goodman, Daniel F M" userId="3856083d-7deb-434e-baee-35426c02f58e" providerId="ADAL" clId="{11737637-67F4-4428-8B0D-E5023E930AFB}" dt="2023-09-22T15:09:31.350" v="9" actId="20577"/>
        <pc:sldMkLst>
          <pc:docMk/>
          <pc:sldMk cId="2324049996" sldId="256"/>
        </pc:sldMkLst>
        <pc:spChg chg="mod">
          <ac:chgData name="Goodman, Daniel F M" userId="3856083d-7deb-434e-baee-35426c02f58e" providerId="ADAL" clId="{11737637-67F4-4428-8B0D-E5023E930AFB}" dt="2023-09-22T15:09:31.350" v="9" actId="20577"/>
          <ac:spMkLst>
            <pc:docMk/>
            <pc:sldMk cId="2324049996" sldId="256"/>
            <ac:spMk id="4" creationId="{71A693D4-D78C-161A-B0F3-CEA79B385428}"/>
          </ac:spMkLst>
        </pc:spChg>
      </pc:sldChg>
      <pc:sldChg chg="modSp mod">
        <pc:chgData name="Goodman, Daniel F M" userId="3856083d-7deb-434e-baee-35426c02f58e" providerId="ADAL" clId="{11737637-67F4-4428-8B0D-E5023E930AFB}" dt="2023-09-22T15:09:44.794" v="30" actId="20577"/>
        <pc:sldMkLst>
          <pc:docMk/>
          <pc:sldMk cId="500980453" sldId="257"/>
        </pc:sldMkLst>
        <pc:spChg chg="mod">
          <ac:chgData name="Goodman, Daniel F M" userId="3856083d-7deb-434e-baee-35426c02f58e" providerId="ADAL" clId="{11737637-67F4-4428-8B0D-E5023E930AFB}" dt="2023-09-22T15:09:44.794" v="30" actId="20577"/>
          <ac:spMkLst>
            <pc:docMk/>
            <pc:sldMk cId="500980453" sldId="257"/>
            <ac:spMk id="4" creationId="{220F0135-CC52-EB18-CB0B-5335E947DD8E}"/>
          </ac:spMkLst>
        </pc:spChg>
      </pc:sldChg>
    </pc:docChg>
  </pc:docChgLst>
  <pc:docChgLst>
    <pc:chgData name="Ghosh, Marcus L" userId="S::mghosh@ic.ac.uk::00601210-eb70-4892-8a26-c39107c5a6ee" providerId="AD" clId="Web-{5B91E412-BBF9-A60B-6FD2-BC912E0D7FB0}"/>
    <pc:docChg chg="addSld delSld modSld addMainMaster">
      <pc:chgData name="Ghosh, Marcus L" userId="S::mghosh@ic.ac.uk::00601210-eb70-4892-8a26-c39107c5a6ee" providerId="AD" clId="Web-{5B91E412-BBF9-A60B-6FD2-BC912E0D7FB0}" dt="2023-10-09T09:55:23.185" v="40"/>
      <pc:docMkLst>
        <pc:docMk/>
      </pc:docMkLst>
      <pc:sldChg chg="add del modNotes">
        <pc:chgData name="Ghosh, Marcus L" userId="S::mghosh@ic.ac.uk::00601210-eb70-4892-8a26-c39107c5a6ee" providerId="AD" clId="Web-{5B91E412-BBF9-A60B-6FD2-BC912E0D7FB0}" dt="2023-10-09T09:52:32.673" v="6"/>
        <pc:sldMkLst>
          <pc:docMk/>
          <pc:sldMk cId="2324049996" sldId="256"/>
        </pc:sldMkLst>
      </pc:sldChg>
      <pc:sldChg chg="addSp delSp">
        <pc:chgData name="Ghosh, Marcus L" userId="S::mghosh@ic.ac.uk::00601210-eb70-4892-8a26-c39107c5a6ee" providerId="AD" clId="Web-{5B91E412-BBF9-A60B-6FD2-BC912E0D7FB0}" dt="2023-10-09T09:54:53.371" v="32"/>
        <pc:sldMkLst>
          <pc:docMk/>
          <pc:sldMk cId="264857958" sldId="260"/>
        </pc:sldMkLst>
        <pc:picChg chg="add del">
          <ac:chgData name="Ghosh, Marcus L" userId="S::mghosh@ic.ac.uk::00601210-eb70-4892-8a26-c39107c5a6ee" providerId="AD" clId="Web-{5B91E412-BBF9-A60B-6FD2-BC912E0D7FB0}" dt="2023-10-09T09:53:57.820" v="22"/>
          <ac:picMkLst>
            <pc:docMk/>
            <pc:sldMk cId="264857958" sldId="260"/>
            <ac:picMk id="3" creationId="{13FEE909-0F05-C88A-4D24-56FEE9A55675}"/>
          </ac:picMkLst>
        </pc:picChg>
        <pc:picChg chg="del">
          <ac:chgData name="Ghosh, Marcus L" userId="S::mghosh@ic.ac.uk::00601210-eb70-4892-8a26-c39107c5a6ee" providerId="AD" clId="Web-{5B91E412-BBF9-A60B-6FD2-BC912E0D7FB0}" dt="2023-10-09T09:54:03.352" v="23"/>
          <ac:picMkLst>
            <pc:docMk/>
            <pc:sldMk cId="264857958" sldId="260"/>
            <ac:picMk id="6" creationId="{870DBB63-F6EE-4041-F296-AFCE965569A5}"/>
          </ac:picMkLst>
        </pc:picChg>
        <pc:picChg chg="add">
          <ac:chgData name="Ghosh, Marcus L" userId="S::mghosh@ic.ac.uk::00601210-eb70-4892-8a26-c39107c5a6ee" providerId="AD" clId="Web-{5B91E412-BBF9-A60B-6FD2-BC912E0D7FB0}" dt="2023-10-09T09:54:53.371" v="32"/>
          <ac:picMkLst>
            <pc:docMk/>
            <pc:sldMk cId="264857958" sldId="260"/>
            <ac:picMk id="8" creationId="{2F934CB7-7DE8-AECA-77E7-B9669D07E6B4}"/>
          </ac:picMkLst>
        </pc:picChg>
      </pc:sldChg>
      <pc:sldChg chg="addSp delSp">
        <pc:chgData name="Ghosh, Marcus L" userId="S::mghosh@ic.ac.uk::00601210-eb70-4892-8a26-c39107c5a6ee" providerId="AD" clId="Web-{5B91E412-BBF9-A60B-6FD2-BC912E0D7FB0}" dt="2023-10-09T09:54:57.121" v="33"/>
        <pc:sldMkLst>
          <pc:docMk/>
          <pc:sldMk cId="540770199" sldId="261"/>
        </pc:sldMkLst>
        <pc:picChg chg="add">
          <ac:chgData name="Ghosh, Marcus L" userId="S::mghosh@ic.ac.uk::00601210-eb70-4892-8a26-c39107c5a6ee" providerId="AD" clId="Web-{5B91E412-BBF9-A60B-6FD2-BC912E0D7FB0}" dt="2023-10-09T09:54:57.121" v="33"/>
          <ac:picMkLst>
            <pc:docMk/>
            <pc:sldMk cId="540770199" sldId="261"/>
            <ac:picMk id="3" creationId="{C5A48D6A-0BDC-C81B-78BE-49A24F0E6B92}"/>
          </ac:picMkLst>
        </pc:picChg>
        <pc:picChg chg="del">
          <ac:chgData name="Ghosh, Marcus L" userId="S::mghosh@ic.ac.uk::00601210-eb70-4892-8a26-c39107c5a6ee" providerId="AD" clId="Web-{5B91E412-BBF9-A60B-6FD2-BC912E0D7FB0}" dt="2023-10-09T09:54:07.914" v="24"/>
          <ac:picMkLst>
            <pc:docMk/>
            <pc:sldMk cId="540770199" sldId="261"/>
            <ac:picMk id="6" creationId="{870DBB63-F6EE-4041-F296-AFCE965569A5}"/>
          </ac:picMkLst>
        </pc:picChg>
      </pc:sldChg>
      <pc:sldChg chg="addSp delSp">
        <pc:chgData name="Ghosh, Marcus L" userId="S::mghosh@ic.ac.uk::00601210-eb70-4892-8a26-c39107c5a6ee" providerId="AD" clId="Web-{5B91E412-BBF9-A60B-6FD2-BC912E0D7FB0}" dt="2023-10-09T09:54:58.606" v="34"/>
        <pc:sldMkLst>
          <pc:docMk/>
          <pc:sldMk cId="180082993" sldId="262"/>
        </pc:sldMkLst>
        <pc:picChg chg="del">
          <ac:chgData name="Ghosh, Marcus L" userId="S::mghosh@ic.ac.uk::00601210-eb70-4892-8a26-c39107c5a6ee" providerId="AD" clId="Web-{5B91E412-BBF9-A60B-6FD2-BC912E0D7FB0}" dt="2023-10-09T09:54:11.149" v="25"/>
          <ac:picMkLst>
            <pc:docMk/>
            <pc:sldMk cId="180082993" sldId="262"/>
            <ac:picMk id="6" creationId="{870DBB63-F6EE-4041-F296-AFCE965569A5}"/>
          </ac:picMkLst>
        </pc:picChg>
        <pc:picChg chg="add">
          <ac:chgData name="Ghosh, Marcus L" userId="S::mghosh@ic.ac.uk::00601210-eb70-4892-8a26-c39107c5a6ee" providerId="AD" clId="Web-{5B91E412-BBF9-A60B-6FD2-BC912E0D7FB0}" dt="2023-10-09T09:54:58.606" v="34"/>
          <ac:picMkLst>
            <pc:docMk/>
            <pc:sldMk cId="180082993" sldId="262"/>
            <ac:picMk id="10" creationId="{3C5FA8A7-EE69-D5E0-A89B-3ED449C57686}"/>
          </ac:picMkLst>
        </pc:picChg>
      </pc:sldChg>
      <pc:sldChg chg="del modNotes">
        <pc:chgData name="Ghosh, Marcus L" userId="S::mghosh@ic.ac.uk::00601210-eb70-4892-8a26-c39107c5a6ee" providerId="AD" clId="Web-{5B91E412-BBF9-A60B-6FD2-BC912E0D7FB0}" dt="2023-10-09T09:53:01.316" v="11"/>
        <pc:sldMkLst>
          <pc:docMk/>
          <pc:sldMk cId="3002073854" sldId="264"/>
        </pc:sldMkLst>
      </pc:sldChg>
      <pc:sldChg chg="addSp delSp">
        <pc:chgData name="Ghosh, Marcus L" userId="S::mghosh@ic.ac.uk::00601210-eb70-4892-8a26-c39107c5a6ee" providerId="AD" clId="Web-{5B91E412-BBF9-A60B-6FD2-BC912E0D7FB0}" dt="2023-10-09T09:55:00.246" v="35"/>
        <pc:sldMkLst>
          <pc:docMk/>
          <pc:sldMk cId="4101953593" sldId="267"/>
        </pc:sldMkLst>
        <pc:picChg chg="add">
          <ac:chgData name="Ghosh, Marcus L" userId="S::mghosh@ic.ac.uk::00601210-eb70-4892-8a26-c39107c5a6ee" providerId="AD" clId="Web-{5B91E412-BBF9-A60B-6FD2-BC912E0D7FB0}" dt="2023-10-09T09:55:00.246" v="35"/>
          <ac:picMkLst>
            <pc:docMk/>
            <pc:sldMk cId="4101953593" sldId="267"/>
            <ac:picMk id="5" creationId="{A43A514A-6FF5-545A-F93A-5F8D23A12B60}"/>
          </ac:picMkLst>
        </pc:picChg>
        <pc:picChg chg="del">
          <ac:chgData name="Ghosh, Marcus L" userId="S::mghosh@ic.ac.uk::00601210-eb70-4892-8a26-c39107c5a6ee" providerId="AD" clId="Web-{5B91E412-BBF9-A60B-6FD2-BC912E0D7FB0}" dt="2023-10-09T09:54:13.665" v="26"/>
          <ac:picMkLst>
            <pc:docMk/>
            <pc:sldMk cId="4101953593" sldId="267"/>
            <ac:picMk id="6" creationId="{870DBB63-F6EE-4041-F296-AFCE965569A5}"/>
          </ac:picMkLst>
        </pc:picChg>
      </pc:sldChg>
      <pc:sldChg chg="addSp delSp">
        <pc:chgData name="Ghosh, Marcus L" userId="S::mghosh@ic.ac.uk::00601210-eb70-4892-8a26-c39107c5a6ee" providerId="AD" clId="Web-{5B91E412-BBF9-A60B-6FD2-BC912E0D7FB0}" dt="2023-10-09T09:55:01.684" v="36"/>
        <pc:sldMkLst>
          <pc:docMk/>
          <pc:sldMk cId="1208604738" sldId="268"/>
        </pc:sldMkLst>
        <pc:picChg chg="add">
          <ac:chgData name="Ghosh, Marcus L" userId="S::mghosh@ic.ac.uk::00601210-eb70-4892-8a26-c39107c5a6ee" providerId="AD" clId="Web-{5B91E412-BBF9-A60B-6FD2-BC912E0D7FB0}" dt="2023-10-09T09:55:01.684" v="36"/>
          <ac:picMkLst>
            <pc:docMk/>
            <pc:sldMk cId="1208604738" sldId="268"/>
            <ac:picMk id="5" creationId="{B6B935CE-5F8F-9AA1-3494-59202107157B}"/>
          </ac:picMkLst>
        </pc:picChg>
        <pc:picChg chg="del">
          <ac:chgData name="Ghosh, Marcus L" userId="S::mghosh@ic.ac.uk::00601210-eb70-4892-8a26-c39107c5a6ee" providerId="AD" clId="Web-{5B91E412-BBF9-A60B-6FD2-BC912E0D7FB0}" dt="2023-10-09T09:54:16.509" v="27"/>
          <ac:picMkLst>
            <pc:docMk/>
            <pc:sldMk cId="1208604738" sldId="268"/>
            <ac:picMk id="6" creationId="{870DBB63-F6EE-4041-F296-AFCE965569A5}"/>
          </ac:picMkLst>
        </pc:picChg>
      </pc:sldChg>
      <pc:sldChg chg="addSp delSp modSp">
        <pc:chgData name="Ghosh, Marcus L" userId="S::mghosh@ic.ac.uk::00601210-eb70-4892-8a26-c39107c5a6ee" providerId="AD" clId="Web-{5B91E412-BBF9-A60B-6FD2-BC912E0D7FB0}" dt="2023-10-09T09:55:05.497" v="38"/>
        <pc:sldMkLst>
          <pc:docMk/>
          <pc:sldMk cId="1415812930" sldId="269"/>
        </pc:sldMkLst>
        <pc:picChg chg="mod">
          <ac:chgData name="Ghosh, Marcus L" userId="S::mghosh@ic.ac.uk::00601210-eb70-4892-8a26-c39107c5a6ee" providerId="AD" clId="Web-{5B91E412-BBF9-A60B-6FD2-BC912E0D7FB0}" dt="2023-10-09T09:54:43.714" v="31" actId="1076"/>
          <ac:picMkLst>
            <pc:docMk/>
            <pc:sldMk cId="1415812930" sldId="269"/>
            <ac:picMk id="2" creationId="{6056EA56-C4D4-B283-E4AA-8D3DFE531EFC}"/>
          </ac:picMkLst>
        </pc:picChg>
        <pc:picChg chg="del">
          <ac:chgData name="Ghosh, Marcus L" userId="S::mghosh@ic.ac.uk::00601210-eb70-4892-8a26-c39107c5a6ee" providerId="AD" clId="Web-{5B91E412-BBF9-A60B-6FD2-BC912E0D7FB0}" dt="2023-10-09T09:54:22.228" v="29"/>
          <ac:picMkLst>
            <pc:docMk/>
            <pc:sldMk cId="1415812930" sldId="269"/>
            <ac:picMk id="6" creationId="{870DBB63-F6EE-4041-F296-AFCE965569A5}"/>
          </ac:picMkLst>
        </pc:picChg>
        <pc:picChg chg="add">
          <ac:chgData name="Ghosh, Marcus L" userId="S::mghosh@ic.ac.uk::00601210-eb70-4892-8a26-c39107c5a6ee" providerId="AD" clId="Web-{5B91E412-BBF9-A60B-6FD2-BC912E0D7FB0}" dt="2023-10-09T09:55:05.497" v="38"/>
          <ac:picMkLst>
            <pc:docMk/>
            <pc:sldMk cId="1415812930" sldId="269"/>
            <ac:picMk id="7" creationId="{C6D242BE-62FA-0A2C-A3FF-59340287C54B}"/>
          </ac:picMkLst>
        </pc:picChg>
      </pc:sldChg>
      <pc:sldChg chg="addSp delSp modSp">
        <pc:chgData name="Ghosh, Marcus L" userId="S::mghosh@ic.ac.uk::00601210-eb70-4892-8a26-c39107c5a6ee" providerId="AD" clId="Web-{5B91E412-BBF9-A60B-6FD2-BC912E0D7FB0}" dt="2023-10-09T09:55:16.888" v="39" actId="1076"/>
        <pc:sldMkLst>
          <pc:docMk/>
          <pc:sldMk cId="2942477167" sldId="270"/>
        </pc:sldMkLst>
        <pc:picChg chg="mod">
          <ac:chgData name="Ghosh, Marcus L" userId="S::mghosh@ic.ac.uk::00601210-eb70-4892-8a26-c39107c5a6ee" providerId="AD" clId="Web-{5B91E412-BBF9-A60B-6FD2-BC912E0D7FB0}" dt="2023-10-09T09:55:16.888" v="39" actId="1076"/>
          <ac:picMkLst>
            <pc:docMk/>
            <pc:sldMk cId="2942477167" sldId="270"/>
            <ac:picMk id="3" creationId="{3071F96C-9E9D-5B57-2105-6B1470826CEE}"/>
          </ac:picMkLst>
        </pc:picChg>
        <pc:picChg chg="del">
          <ac:chgData name="Ghosh, Marcus L" userId="S::mghosh@ic.ac.uk::00601210-eb70-4892-8a26-c39107c5a6ee" providerId="AD" clId="Web-{5B91E412-BBF9-A60B-6FD2-BC912E0D7FB0}" dt="2023-10-09T09:54:19.337" v="28"/>
          <ac:picMkLst>
            <pc:docMk/>
            <pc:sldMk cId="2942477167" sldId="270"/>
            <ac:picMk id="6" creationId="{870DBB63-F6EE-4041-F296-AFCE965569A5}"/>
          </ac:picMkLst>
        </pc:picChg>
        <pc:picChg chg="add">
          <ac:chgData name="Ghosh, Marcus L" userId="S::mghosh@ic.ac.uk::00601210-eb70-4892-8a26-c39107c5a6ee" providerId="AD" clId="Web-{5B91E412-BBF9-A60B-6FD2-BC912E0D7FB0}" dt="2023-10-09T09:55:03.434" v="37"/>
          <ac:picMkLst>
            <pc:docMk/>
            <pc:sldMk cId="2942477167" sldId="270"/>
            <ac:picMk id="7" creationId="{9017F3D4-4111-09DA-5B85-BE8454EDA276}"/>
          </ac:picMkLst>
        </pc:picChg>
      </pc:sldChg>
      <pc:sldChg chg="modSp add modNotes">
        <pc:chgData name="Ghosh, Marcus L" userId="S::mghosh@ic.ac.uk::00601210-eb70-4892-8a26-c39107c5a6ee" providerId="AD" clId="Web-{5B91E412-BBF9-A60B-6FD2-BC912E0D7FB0}" dt="2023-10-09T09:52:37.252" v="7" actId="20577"/>
        <pc:sldMkLst>
          <pc:docMk/>
          <pc:sldMk cId="503479390" sldId="271"/>
        </pc:sldMkLst>
        <pc:spChg chg="mod">
          <ac:chgData name="Ghosh, Marcus L" userId="S::mghosh@ic.ac.uk::00601210-eb70-4892-8a26-c39107c5a6ee" providerId="AD" clId="Web-{5B91E412-BBF9-A60B-6FD2-BC912E0D7FB0}" dt="2023-10-09T09:52:37.252" v="7" actId="20577"/>
          <ac:spMkLst>
            <pc:docMk/>
            <pc:sldMk cId="503479390" sldId="271"/>
            <ac:spMk id="4" creationId="{71A693D4-D78C-161A-B0F3-CEA79B385428}"/>
          </ac:spMkLst>
        </pc:spChg>
      </pc:sldChg>
      <pc:sldChg chg="modSp add modNotes">
        <pc:chgData name="Ghosh, Marcus L" userId="S::mghosh@ic.ac.uk::00601210-eb70-4892-8a26-c39107c5a6ee" providerId="AD" clId="Web-{5B91E412-BBF9-A60B-6FD2-BC912E0D7FB0}" dt="2023-10-09T09:53:10.129" v="19" actId="20577"/>
        <pc:sldMkLst>
          <pc:docMk/>
          <pc:sldMk cId="1115782966" sldId="272"/>
        </pc:sldMkLst>
        <pc:spChg chg="mod">
          <ac:chgData name="Ghosh, Marcus L" userId="S::mghosh@ic.ac.uk::00601210-eb70-4892-8a26-c39107c5a6ee" providerId="AD" clId="Web-{5B91E412-BBF9-A60B-6FD2-BC912E0D7FB0}" dt="2023-10-09T09:53:10.129" v="19" actId="20577"/>
          <ac:spMkLst>
            <pc:docMk/>
            <pc:sldMk cId="1115782966" sldId="272"/>
            <ac:spMk id="4" creationId="{71A693D4-D78C-161A-B0F3-CEA79B385428}"/>
          </ac:spMkLst>
        </pc:spChg>
      </pc:sldChg>
      <pc:sldChg chg="add del">
        <pc:chgData name="Ghosh, Marcus L" userId="S::mghosh@ic.ac.uk::00601210-eb70-4892-8a26-c39107c5a6ee" providerId="AD" clId="Web-{5B91E412-BBF9-A60B-6FD2-BC912E0D7FB0}" dt="2023-10-09T09:55:23.185" v="40"/>
        <pc:sldMkLst>
          <pc:docMk/>
          <pc:sldMk cId="2652573522" sldId="273"/>
        </pc:sldMkLst>
      </pc:sldChg>
      <pc:sldMasterChg chg="add addSldLayout">
        <pc:chgData name="Ghosh, Marcus L" userId="S::mghosh@ic.ac.uk::00601210-eb70-4892-8a26-c39107c5a6ee" providerId="AD" clId="Web-{5B91E412-BBF9-A60B-6FD2-BC912E0D7FB0}" dt="2023-10-09T09:53:42.460" v="20"/>
        <pc:sldMasterMkLst>
          <pc:docMk/>
          <pc:sldMasterMk cId="1061876717" sldId="2147483673"/>
        </pc:sldMasterMkLst>
        <pc:sldLayoutChg chg="add">
          <pc:chgData name="Ghosh, Marcus L" userId="S::mghosh@ic.ac.uk::00601210-eb70-4892-8a26-c39107c5a6ee" providerId="AD" clId="Web-{5B91E412-BBF9-A60B-6FD2-BC912E0D7FB0}" dt="2023-10-09T09:52:06.578" v="0"/>
          <pc:sldLayoutMkLst>
            <pc:docMk/>
            <pc:sldMasterMk cId="1061876717" sldId="2147483673"/>
            <pc:sldLayoutMk cId="2093514524" sldId="2147483674"/>
          </pc:sldLayoutMkLst>
        </pc:sldLayoutChg>
        <pc:sldLayoutChg chg="add">
          <pc:chgData name="Ghosh, Marcus L" userId="S::mghosh@ic.ac.uk::00601210-eb70-4892-8a26-c39107c5a6ee" providerId="AD" clId="Web-{5B91E412-BBF9-A60B-6FD2-BC912E0D7FB0}" dt="2023-10-09T09:52:06.578" v="0"/>
          <pc:sldLayoutMkLst>
            <pc:docMk/>
            <pc:sldMasterMk cId="1061876717" sldId="2147483673"/>
            <pc:sldLayoutMk cId="2666802551" sldId="2147483675"/>
          </pc:sldLayoutMkLst>
        </pc:sldLayoutChg>
        <pc:sldLayoutChg chg="add">
          <pc:chgData name="Ghosh, Marcus L" userId="S::mghosh@ic.ac.uk::00601210-eb70-4892-8a26-c39107c5a6ee" providerId="AD" clId="Web-{5B91E412-BBF9-A60B-6FD2-BC912E0D7FB0}" dt="2023-10-09T09:52:06.578" v="0"/>
          <pc:sldLayoutMkLst>
            <pc:docMk/>
            <pc:sldMasterMk cId="1061876717" sldId="2147483673"/>
            <pc:sldLayoutMk cId="322001868" sldId="2147483676"/>
          </pc:sldLayoutMkLst>
        </pc:sldLayoutChg>
        <pc:sldLayoutChg chg="add">
          <pc:chgData name="Ghosh, Marcus L" userId="S::mghosh@ic.ac.uk::00601210-eb70-4892-8a26-c39107c5a6ee" providerId="AD" clId="Web-{5B91E412-BBF9-A60B-6FD2-BC912E0D7FB0}" dt="2023-10-09T09:52:06.578" v="0"/>
          <pc:sldLayoutMkLst>
            <pc:docMk/>
            <pc:sldMasterMk cId="1061876717" sldId="2147483673"/>
            <pc:sldLayoutMk cId="2869510581" sldId="2147483677"/>
          </pc:sldLayoutMkLst>
        </pc:sldLayoutChg>
        <pc:sldLayoutChg chg="add">
          <pc:chgData name="Ghosh, Marcus L" userId="S::mghosh@ic.ac.uk::00601210-eb70-4892-8a26-c39107c5a6ee" providerId="AD" clId="Web-{5B91E412-BBF9-A60B-6FD2-BC912E0D7FB0}" dt="2023-10-09T09:52:06.578" v="0"/>
          <pc:sldLayoutMkLst>
            <pc:docMk/>
            <pc:sldMasterMk cId="1061876717" sldId="2147483673"/>
            <pc:sldLayoutMk cId="1715839167" sldId="2147483678"/>
          </pc:sldLayoutMkLst>
        </pc:sldLayoutChg>
        <pc:sldLayoutChg chg="add">
          <pc:chgData name="Ghosh, Marcus L" userId="S::mghosh@ic.ac.uk::00601210-eb70-4892-8a26-c39107c5a6ee" providerId="AD" clId="Web-{5B91E412-BBF9-A60B-6FD2-BC912E0D7FB0}" dt="2023-10-09T09:52:06.578" v="0"/>
          <pc:sldLayoutMkLst>
            <pc:docMk/>
            <pc:sldMasterMk cId="1061876717" sldId="2147483673"/>
            <pc:sldLayoutMk cId="501771155" sldId="2147483679"/>
          </pc:sldLayoutMkLst>
        </pc:sldLayoutChg>
        <pc:sldLayoutChg chg="add">
          <pc:chgData name="Ghosh, Marcus L" userId="S::mghosh@ic.ac.uk::00601210-eb70-4892-8a26-c39107c5a6ee" providerId="AD" clId="Web-{5B91E412-BBF9-A60B-6FD2-BC912E0D7FB0}" dt="2023-10-09T09:52:06.578" v="0"/>
          <pc:sldLayoutMkLst>
            <pc:docMk/>
            <pc:sldMasterMk cId="1061876717" sldId="2147483673"/>
            <pc:sldLayoutMk cId="3146103537" sldId="2147483680"/>
          </pc:sldLayoutMkLst>
        </pc:sldLayoutChg>
        <pc:sldLayoutChg chg="add">
          <pc:chgData name="Ghosh, Marcus L" userId="S::mghosh@ic.ac.uk::00601210-eb70-4892-8a26-c39107c5a6ee" providerId="AD" clId="Web-{5B91E412-BBF9-A60B-6FD2-BC912E0D7FB0}" dt="2023-10-09T09:52:06.578" v="0"/>
          <pc:sldLayoutMkLst>
            <pc:docMk/>
            <pc:sldMasterMk cId="1061876717" sldId="2147483673"/>
            <pc:sldLayoutMk cId="1894431166" sldId="2147483681"/>
          </pc:sldLayoutMkLst>
        </pc:sldLayoutChg>
        <pc:sldLayoutChg chg="add">
          <pc:chgData name="Ghosh, Marcus L" userId="S::mghosh@ic.ac.uk::00601210-eb70-4892-8a26-c39107c5a6ee" providerId="AD" clId="Web-{5B91E412-BBF9-A60B-6FD2-BC912E0D7FB0}" dt="2023-10-09T09:52:06.578" v="0"/>
          <pc:sldLayoutMkLst>
            <pc:docMk/>
            <pc:sldMasterMk cId="1061876717" sldId="2147483673"/>
            <pc:sldLayoutMk cId="1636747603" sldId="2147483682"/>
          </pc:sldLayoutMkLst>
        </pc:sldLayoutChg>
        <pc:sldLayoutChg chg="add">
          <pc:chgData name="Ghosh, Marcus L" userId="S::mghosh@ic.ac.uk::00601210-eb70-4892-8a26-c39107c5a6ee" providerId="AD" clId="Web-{5B91E412-BBF9-A60B-6FD2-BC912E0D7FB0}" dt="2023-10-09T09:52:06.578" v="0"/>
          <pc:sldLayoutMkLst>
            <pc:docMk/>
            <pc:sldMasterMk cId="1061876717" sldId="2147483673"/>
            <pc:sldLayoutMk cId="2249834216" sldId="2147483683"/>
          </pc:sldLayoutMkLst>
        </pc:sldLayoutChg>
        <pc:sldLayoutChg chg="add">
          <pc:chgData name="Ghosh, Marcus L" userId="S::mghosh@ic.ac.uk::00601210-eb70-4892-8a26-c39107c5a6ee" providerId="AD" clId="Web-{5B91E412-BBF9-A60B-6FD2-BC912E0D7FB0}" dt="2023-10-09T09:52:06.578" v="0"/>
          <pc:sldLayoutMkLst>
            <pc:docMk/>
            <pc:sldMasterMk cId="1061876717" sldId="2147483673"/>
            <pc:sldLayoutMk cId="1663740126" sldId="2147483684"/>
          </pc:sldLayoutMkLst>
        </pc:sldLayoutChg>
        <pc:sldLayoutChg chg="add">
          <pc:chgData name="Ghosh, Marcus L" userId="S::mghosh@ic.ac.uk::00601210-eb70-4892-8a26-c39107c5a6ee" providerId="AD" clId="Web-{5B91E412-BBF9-A60B-6FD2-BC912E0D7FB0}" dt="2023-10-09T09:53:42.460" v="20"/>
          <pc:sldLayoutMkLst>
            <pc:docMk/>
            <pc:sldMasterMk cId="1061876717" sldId="2147483673"/>
            <pc:sldLayoutMk cId="2093514524" sldId="2147483685"/>
          </pc:sldLayoutMkLst>
        </pc:sldLayoutChg>
      </pc:sldMasterChg>
    </pc:docChg>
  </pc:docChgLst>
  <pc:docChgLst>
    <pc:chgData name="Ghosh, Marcus L" userId="S::mghosh@ic.ac.uk::00601210-eb70-4892-8a26-c39107c5a6ee" providerId="AD" clId="Web-{A4D13F31-95E7-D4C7-B688-3CE1ABFC9272}"/>
    <pc:docChg chg="addSld delSld modSld sldOrd">
      <pc:chgData name="Ghosh, Marcus L" userId="S::mghosh@ic.ac.uk::00601210-eb70-4892-8a26-c39107c5a6ee" providerId="AD" clId="Web-{A4D13F31-95E7-D4C7-B688-3CE1ABFC9272}" dt="2023-09-28T16:10:34.385" v="1652"/>
      <pc:docMkLst>
        <pc:docMk/>
      </pc:docMkLst>
      <pc:sldChg chg="modSp modNotes">
        <pc:chgData name="Ghosh, Marcus L" userId="S::mghosh@ic.ac.uk::00601210-eb70-4892-8a26-c39107c5a6ee" providerId="AD" clId="Web-{A4D13F31-95E7-D4C7-B688-3CE1ABFC9272}" dt="2023-09-28T14:14:25.556" v="343"/>
        <pc:sldMkLst>
          <pc:docMk/>
          <pc:sldMk cId="2324049996" sldId="256"/>
        </pc:sldMkLst>
        <pc:spChg chg="mod">
          <ac:chgData name="Ghosh, Marcus L" userId="S::mghosh@ic.ac.uk::00601210-eb70-4892-8a26-c39107c5a6ee" providerId="AD" clId="Web-{A4D13F31-95E7-D4C7-B688-3CE1ABFC9272}" dt="2023-09-28T13:38:29.828" v="4" actId="20577"/>
          <ac:spMkLst>
            <pc:docMk/>
            <pc:sldMk cId="2324049996" sldId="256"/>
            <ac:spMk id="4" creationId="{71A693D4-D78C-161A-B0F3-CEA79B385428}"/>
          </ac:spMkLst>
        </pc:spChg>
      </pc:sldChg>
      <pc:sldChg chg="modSp del">
        <pc:chgData name="Ghosh, Marcus L" userId="S::mghosh@ic.ac.uk::00601210-eb70-4892-8a26-c39107c5a6ee" providerId="AD" clId="Web-{A4D13F31-95E7-D4C7-B688-3CE1ABFC9272}" dt="2023-09-28T13:41:56.317" v="32"/>
        <pc:sldMkLst>
          <pc:docMk/>
          <pc:sldMk cId="500980453" sldId="257"/>
        </pc:sldMkLst>
        <pc:spChg chg="mod">
          <ac:chgData name="Ghosh, Marcus L" userId="S::mghosh@ic.ac.uk::00601210-eb70-4892-8a26-c39107c5a6ee" providerId="AD" clId="Web-{A4D13F31-95E7-D4C7-B688-3CE1ABFC9272}" dt="2023-09-28T13:40:29.409" v="31" actId="20577"/>
          <ac:spMkLst>
            <pc:docMk/>
            <pc:sldMk cId="500980453" sldId="257"/>
            <ac:spMk id="5" creationId="{1357973F-A7D4-1E73-8093-5591F6BF67C6}"/>
          </ac:spMkLst>
        </pc:spChg>
      </pc:sldChg>
      <pc:sldChg chg="modSp add del replId">
        <pc:chgData name="Ghosh, Marcus L" userId="S::mghosh@ic.ac.uk::00601210-eb70-4892-8a26-c39107c5a6ee" providerId="AD" clId="Web-{A4D13F31-95E7-D4C7-B688-3CE1ABFC9272}" dt="2023-09-28T13:42:08.380" v="34"/>
        <pc:sldMkLst>
          <pc:docMk/>
          <pc:sldMk cId="947025403" sldId="258"/>
        </pc:sldMkLst>
        <pc:spChg chg="mod">
          <ac:chgData name="Ghosh, Marcus L" userId="S::mghosh@ic.ac.uk::00601210-eb70-4892-8a26-c39107c5a6ee" providerId="AD" clId="Web-{A4D13F31-95E7-D4C7-B688-3CE1ABFC9272}" dt="2023-09-28T13:40:10.346" v="29" actId="20577"/>
          <ac:spMkLst>
            <pc:docMk/>
            <pc:sldMk cId="947025403" sldId="258"/>
            <ac:spMk id="5" creationId="{1357973F-A7D4-1E73-8093-5591F6BF67C6}"/>
          </ac:spMkLst>
        </pc:spChg>
      </pc:sldChg>
      <pc:sldChg chg="modSp add del replId">
        <pc:chgData name="Ghosh, Marcus L" userId="S::mghosh@ic.ac.uk::00601210-eb70-4892-8a26-c39107c5a6ee" providerId="AD" clId="Web-{A4D13F31-95E7-D4C7-B688-3CE1ABFC9272}" dt="2023-09-28T13:42:25.974" v="41"/>
        <pc:sldMkLst>
          <pc:docMk/>
          <pc:sldMk cId="1263451557" sldId="259"/>
        </pc:sldMkLst>
        <pc:spChg chg="mod">
          <ac:chgData name="Ghosh, Marcus L" userId="S::mghosh@ic.ac.uk::00601210-eb70-4892-8a26-c39107c5a6ee" providerId="AD" clId="Web-{A4D13F31-95E7-D4C7-B688-3CE1ABFC9272}" dt="2023-09-28T13:42:21.131" v="40" actId="20577"/>
          <ac:spMkLst>
            <pc:docMk/>
            <pc:sldMk cId="1263451557" sldId="259"/>
            <ac:spMk id="4" creationId="{220F0135-CC52-EB18-CB0B-5335E947DD8E}"/>
          </ac:spMkLst>
        </pc:spChg>
        <pc:spChg chg="mod">
          <ac:chgData name="Ghosh, Marcus L" userId="S::mghosh@ic.ac.uk::00601210-eb70-4892-8a26-c39107c5a6ee" providerId="AD" clId="Web-{A4D13F31-95E7-D4C7-B688-3CE1ABFC9272}" dt="2023-09-28T13:42:06.427" v="33" actId="14100"/>
          <ac:spMkLst>
            <pc:docMk/>
            <pc:sldMk cId="1263451557" sldId="259"/>
            <ac:spMk id="5" creationId="{1357973F-A7D4-1E73-8093-5591F6BF67C6}"/>
          </ac:spMkLst>
        </pc:spChg>
      </pc:sldChg>
      <pc:sldChg chg="modSp add replId modNotes">
        <pc:chgData name="Ghosh, Marcus L" userId="S::mghosh@ic.ac.uk::00601210-eb70-4892-8a26-c39107c5a6ee" providerId="AD" clId="Web-{A4D13F31-95E7-D4C7-B688-3CE1ABFC9272}" dt="2023-09-28T14:02:58.022" v="271"/>
        <pc:sldMkLst>
          <pc:docMk/>
          <pc:sldMk cId="264857958" sldId="260"/>
        </pc:sldMkLst>
        <pc:spChg chg="mod">
          <ac:chgData name="Ghosh, Marcus L" userId="S::mghosh@ic.ac.uk::00601210-eb70-4892-8a26-c39107c5a6ee" providerId="AD" clId="Web-{A4D13F31-95E7-D4C7-B688-3CE1ABFC9272}" dt="2023-09-28T13:42:56.663" v="49" actId="20577"/>
          <ac:spMkLst>
            <pc:docMk/>
            <pc:sldMk cId="264857958" sldId="260"/>
            <ac:spMk id="4" creationId="{220F0135-CC52-EB18-CB0B-5335E947DD8E}"/>
          </ac:spMkLst>
        </pc:spChg>
        <pc:spChg chg="mod">
          <ac:chgData name="Ghosh, Marcus L" userId="S::mghosh@ic.ac.uk::00601210-eb70-4892-8a26-c39107c5a6ee" providerId="AD" clId="Web-{A4D13F31-95E7-D4C7-B688-3CE1ABFC9272}" dt="2023-09-28T13:58:16.437" v="190" actId="20577"/>
          <ac:spMkLst>
            <pc:docMk/>
            <pc:sldMk cId="264857958" sldId="260"/>
            <ac:spMk id="5" creationId="{1357973F-A7D4-1E73-8093-5591F6BF67C6}"/>
          </ac:spMkLst>
        </pc:spChg>
      </pc:sldChg>
      <pc:sldChg chg="add del replId">
        <pc:chgData name="Ghosh, Marcus L" userId="S::mghosh@ic.ac.uk::00601210-eb70-4892-8a26-c39107c5a6ee" providerId="AD" clId="Web-{A4D13F31-95E7-D4C7-B688-3CE1ABFC9272}" dt="2023-09-28T13:42:10.380" v="35"/>
        <pc:sldMkLst>
          <pc:docMk/>
          <pc:sldMk cId="2357660942" sldId="260"/>
        </pc:sldMkLst>
      </pc:sldChg>
      <pc:sldChg chg="addSp delSp modSp add replId modNotes">
        <pc:chgData name="Ghosh, Marcus L" userId="S::mghosh@ic.ac.uk::00601210-eb70-4892-8a26-c39107c5a6ee" providerId="AD" clId="Web-{A4D13F31-95E7-D4C7-B688-3CE1ABFC9272}" dt="2023-09-28T14:04:02.649" v="284"/>
        <pc:sldMkLst>
          <pc:docMk/>
          <pc:sldMk cId="540770199" sldId="261"/>
        </pc:sldMkLst>
        <pc:spChg chg="mod">
          <ac:chgData name="Ghosh, Marcus L" userId="S::mghosh@ic.ac.uk::00601210-eb70-4892-8a26-c39107c5a6ee" providerId="AD" clId="Web-{A4D13F31-95E7-D4C7-B688-3CE1ABFC9272}" dt="2023-09-28T14:01:00.035" v="218" actId="20577"/>
          <ac:spMkLst>
            <pc:docMk/>
            <pc:sldMk cId="540770199" sldId="261"/>
            <ac:spMk id="4" creationId="{220F0135-CC52-EB18-CB0B-5335E947DD8E}"/>
          </ac:spMkLst>
        </pc:spChg>
        <pc:spChg chg="del">
          <ac:chgData name="Ghosh, Marcus L" userId="S::mghosh@ic.ac.uk::00601210-eb70-4892-8a26-c39107c5a6ee" providerId="AD" clId="Web-{A4D13F31-95E7-D4C7-B688-3CE1ABFC9272}" dt="2023-09-28T13:46:02.746" v="91"/>
          <ac:spMkLst>
            <pc:docMk/>
            <pc:sldMk cId="540770199" sldId="261"/>
            <ac:spMk id="5" creationId="{1357973F-A7D4-1E73-8093-5591F6BF67C6}"/>
          </ac:spMkLst>
        </pc:spChg>
        <pc:spChg chg="add mod topLvl">
          <ac:chgData name="Ghosh, Marcus L" userId="S::mghosh@ic.ac.uk::00601210-eb70-4892-8a26-c39107c5a6ee" providerId="AD" clId="Web-{A4D13F31-95E7-D4C7-B688-3CE1ABFC9272}" dt="2023-09-28T13:47:34.795" v="100" actId="1076"/>
          <ac:spMkLst>
            <pc:docMk/>
            <pc:sldMk cId="540770199" sldId="261"/>
            <ac:spMk id="8" creationId="{F184C24F-430E-3843-22AA-1BBC1DFA3E0B}"/>
          </ac:spMkLst>
        </pc:spChg>
        <pc:spChg chg="add topLvl">
          <ac:chgData name="Ghosh, Marcus L" userId="S::mghosh@ic.ac.uk::00601210-eb70-4892-8a26-c39107c5a6ee" providerId="AD" clId="Web-{A4D13F31-95E7-D4C7-B688-3CE1ABFC9272}" dt="2023-09-28T13:47:24.467" v="99"/>
          <ac:spMkLst>
            <pc:docMk/>
            <pc:sldMk cId="540770199" sldId="261"/>
            <ac:spMk id="9" creationId="{CDB7DE5C-FB29-173D-E8CC-EBAE731B255E}"/>
          </ac:spMkLst>
        </pc:spChg>
        <pc:grpChg chg="add del mod">
          <ac:chgData name="Ghosh, Marcus L" userId="S::mghosh@ic.ac.uk::00601210-eb70-4892-8a26-c39107c5a6ee" providerId="AD" clId="Web-{A4D13F31-95E7-D4C7-B688-3CE1ABFC9272}" dt="2023-09-28T13:46:28.278" v="94"/>
          <ac:grpSpMkLst>
            <pc:docMk/>
            <pc:sldMk cId="540770199" sldId="261"/>
            <ac:grpSpMk id="2" creationId="{1020C154-BACB-30F9-32C1-57F431980ADB}"/>
          </ac:grpSpMkLst>
        </pc:grpChg>
        <pc:grpChg chg="add del topLvl">
          <ac:chgData name="Ghosh, Marcus L" userId="S::mghosh@ic.ac.uk::00601210-eb70-4892-8a26-c39107c5a6ee" providerId="AD" clId="Web-{A4D13F31-95E7-D4C7-B688-3CE1ABFC9272}" dt="2023-09-28T13:46:37.825" v="95"/>
          <ac:grpSpMkLst>
            <pc:docMk/>
            <pc:sldMk cId="540770199" sldId="261"/>
            <ac:grpSpMk id="3" creationId="{2E452931-EAFC-FC64-9517-C5DEF3996711}"/>
          </ac:grpSpMkLst>
        </pc:grpChg>
        <pc:grpChg chg="add del topLvl">
          <ac:chgData name="Ghosh, Marcus L" userId="S::mghosh@ic.ac.uk::00601210-eb70-4892-8a26-c39107c5a6ee" providerId="AD" clId="Web-{A4D13F31-95E7-D4C7-B688-3CE1ABFC9272}" dt="2023-09-28T13:47:24.467" v="99"/>
          <ac:grpSpMkLst>
            <pc:docMk/>
            <pc:sldMk cId="540770199" sldId="261"/>
            <ac:grpSpMk id="7" creationId="{D817E389-B253-C47A-C90C-FAD5EA38F84C}"/>
          </ac:grpSpMkLst>
        </pc:grpChg>
        <pc:grpChg chg="add">
          <ac:chgData name="Ghosh, Marcus L" userId="S::mghosh@ic.ac.uk::00601210-eb70-4892-8a26-c39107c5a6ee" providerId="AD" clId="Web-{A4D13F31-95E7-D4C7-B688-3CE1ABFC9272}" dt="2023-09-28T13:47:39.811" v="101"/>
          <ac:grpSpMkLst>
            <pc:docMk/>
            <pc:sldMk cId="540770199" sldId="261"/>
            <ac:grpSpMk id="12" creationId="{6AFD742D-C97A-A1B8-53A1-B8584A22872F}"/>
          </ac:grpSpMkLst>
        </pc:grpChg>
        <pc:grpChg chg="add del mod">
          <ac:chgData name="Ghosh, Marcus L" userId="S::mghosh@ic.ac.uk::00601210-eb70-4892-8a26-c39107c5a6ee" providerId="AD" clId="Web-{A4D13F31-95E7-D4C7-B688-3CE1ABFC9272}" dt="2023-09-28T13:52:36.803" v="152"/>
          <ac:grpSpMkLst>
            <pc:docMk/>
            <pc:sldMk cId="540770199" sldId="261"/>
            <ac:grpSpMk id="13" creationId="{052380B6-FCAC-3935-2DC9-C5FD69BBE673}"/>
          </ac:grpSpMkLst>
        </pc:grpChg>
        <pc:grpChg chg="add mod">
          <ac:chgData name="Ghosh, Marcus L" userId="S::mghosh@ic.ac.uk::00601210-eb70-4892-8a26-c39107c5a6ee" providerId="AD" clId="Web-{A4D13F31-95E7-D4C7-B688-3CE1ABFC9272}" dt="2023-09-28T13:52:49.178" v="155" actId="1076"/>
          <ac:grpSpMkLst>
            <pc:docMk/>
            <pc:sldMk cId="540770199" sldId="261"/>
            <ac:grpSpMk id="14" creationId="{F2EB9145-4F05-372E-E662-CDEB781DFA86}"/>
          </ac:grpSpMkLst>
        </pc:grpChg>
        <pc:picChg chg="add mod topLvl">
          <ac:chgData name="Ghosh, Marcus L" userId="S::mghosh@ic.ac.uk::00601210-eb70-4892-8a26-c39107c5a6ee" providerId="AD" clId="Web-{A4D13F31-95E7-D4C7-B688-3CE1ABFC9272}" dt="2023-09-28T13:52:36.803" v="152"/>
          <ac:picMkLst>
            <pc:docMk/>
            <pc:sldMk cId="540770199" sldId="261"/>
            <ac:picMk id="10" creationId="{52E259FF-47AD-2123-971E-4B61FA8ECC4D}"/>
          </ac:picMkLst>
        </pc:picChg>
        <pc:picChg chg="add mod topLvl">
          <ac:chgData name="Ghosh, Marcus L" userId="S::mghosh@ic.ac.uk::00601210-eb70-4892-8a26-c39107c5a6ee" providerId="AD" clId="Web-{A4D13F31-95E7-D4C7-B688-3CE1ABFC9272}" dt="2023-09-28T13:52:42.178" v="153" actId="1076"/>
          <ac:picMkLst>
            <pc:docMk/>
            <pc:sldMk cId="540770199" sldId="261"/>
            <ac:picMk id="11" creationId="{486C818F-3CE9-1465-A022-397EC2A4F932}"/>
          </ac:picMkLst>
        </pc:picChg>
      </pc:sldChg>
      <pc:sldChg chg="add del replId">
        <pc:chgData name="Ghosh, Marcus L" userId="S::mghosh@ic.ac.uk::00601210-eb70-4892-8a26-c39107c5a6ee" providerId="AD" clId="Web-{A4D13F31-95E7-D4C7-B688-3CE1ABFC9272}" dt="2023-09-28T13:42:26.896" v="42"/>
        <pc:sldMkLst>
          <pc:docMk/>
          <pc:sldMk cId="2320979761" sldId="261"/>
        </pc:sldMkLst>
      </pc:sldChg>
      <pc:sldChg chg="addSp delSp modSp add ord replId modNotes">
        <pc:chgData name="Ghosh, Marcus L" userId="S::mghosh@ic.ac.uk::00601210-eb70-4892-8a26-c39107c5a6ee" providerId="AD" clId="Web-{A4D13F31-95E7-D4C7-B688-3CE1ABFC9272}" dt="2023-09-28T14:04:32.509" v="288"/>
        <pc:sldMkLst>
          <pc:docMk/>
          <pc:sldMk cId="180082993" sldId="262"/>
        </pc:sldMkLst>
        <pc:spChg chg="mod">
          <ac:chgData name="Ghosh, Marcus L" userId="S::mghosh@ic.ac.uk::00601210-eb70-4892-8a26-c39107c5a6ee" providerId="AD" clId="Web-{A4D13F31-95E7-D4C7-B688-3CE1ABFC9272}" dt="2023-09-28T14:01:05.004" v="219" actId="20577"/>
          <ac:spMkLst>
            <pc:docMk/>
            <pc:sldMk cId="180082993" sldId="262"/>
            <ac:spMk id="4" creationId="{220F0135-CC52-EB18-CB0B-5335E947DD8E}"/>
          </ac:spMkLst>
        </pc:spChg>
        <pc:spChg chg="del">
          <ac:chgData name="Ghosh, Marcus L" userId="S::mghosh@ic.ac.uk::00601210-eb70-4892-8a26-c39107c5a6ee" providerId="AD" clId="Web-{A4D13F31-95E7-D4C7-B688-3CE1ABFC9272}" dt="2023-09-28T13:51:03.097" v="145"/>
          <ac:spMkLst>
            <pc:docMk/>
            <pc:sldMk cId="180082993" sldId="262"/>
            <ac:spMk id="5" creationId="{1357973F-A7D4-1E73-8093-5591F6BF67C6}"/>
          </ac:spMkLst>
        </pc:spChg>
        <pc:spChg chg="add mod">
          <ac:chgData name="Ghosh, Marcus L" userId="S::mghosh@ic.ac.uk::00601210-eb70-4892-8a26-c39107c5a6ee" providerId="AD" clId="Web-{A4D13F31-95E7-D4C7-B688-3CE1ABFC9272}" dt="2023-09-28T13:51:44.958" v="151" actId="1076"/>
          <ac:spMkLst>
            <pc:docMk/>
            <pc:sldMk cId="180082993" sldId="262"/>
            <ac:spMk id="8" creationId="{021D61CA-816E-094E-EFF9-1C19B45F0564}"/>
          </ac:spMkLst>
        </pc:spChg>
        <pc:grpChg chg="add mod">
          <ac:chgData name="Ghosh, Marcus L" userId="S::mghosh@ic.ac.uk::00601210-eb70-4892-8a26-c39107c5a6ee" providerId="AD" clId="Web-{A4D13F31-95E7-D4C7-B688-3CE1ABFC9272}" dt="2023-09-28T13:51:30.629" v="149" actId="1076"/>
          <ac:grpSpMkLst>
            <pc:docMk/>
            <pc:sldMk cId="180082993" sldId="262"/>
            <ac:grpSpMk id="2" creationId="{24EAB0DF-7FE4-9082-F3A8-256FDD488385}"/>
          </ac:grpSpMkLst>
        </pc:grpChg>
        <pc:picChg chg="add">
          <ac:chgData name="Ghosh, Marcus L" userId="S::mghosh@ic.ac.uk::00601210-eb70-4892-8a26-c39107c5a6ee" providerId="AD" clId="Web-{A4D13F31-95E7-D4C7-B688-3CE1ABFC9272}" dt="2023-09-28T13:51:03.972" v="146"/>
          <ac:picMkLst>
            <pc:docMk/>
            <pc:sldMk cId="180082993" sldId="262"/>
            <ac:picMk id="3" creationId="{706CD98E-6B03-CD14-C46D-D2C22EE7A41D}"/>
          </ac:picMkLst>
        </pc:picChg>
        <pc:picChg chg="add">
          <ac:chgData name="Ghosh, Marcus L" userId="S::mghosh@ic.ac.uk::00601210-eb70-4892-8a26-c39107c5a6ee" providerId="AD" clId="Web-{A4D13F31-95E7-D4C7-B688-3CE1ABFC9272}" dt="2023-09-28T13:51:03.972" v="146"/>
          <ac:picMkLst>
            <pc:docMk/>
            <pc:sldMk cId="180082993" sldId="262"/>
            <ac:picMk id="7" creationId="{C917DB64-2002-CF1A-5BD5-7502ADA3EE63}"/>
          </ac:picMkLst>
        </pc:picChg>
      </pc:sldChg>
      <pc:sldChg chg="add del replId">
        <pc:chgData name="Ghosh, Marcus L" userId="S::mghosh@ic.ac.uk::00601210-eb70-4892-8a26-c39107c5a6ee" providerId="AD" clId="Web-{A4D13F31-95E7-D4C7-B688-3CE1ABFC9272}" dt="2023-09-28T13:42:27.771" v="43"/>
        <pc:sldMkLst>
          <pc:docMk/>
          <pc:sldMk cId="3642218968" sldId="262"/>
        </pc:sldMkLst>
      </pc:sldChg>
      <pc:sldChg chg="add del replId">
        <pc:chgData name="Ghosh, Marcus L" userId="S::mghosh@ic.ac.uk::00601210-eb70-4892-8a26-c39107c5a6ee" providerId="AD" clId="Web-{A4D13F31-95E7-D4C7-B688-3CE1ABFC9272}" dt="2023-09-28T13:42:28.334" v="44"/>
        <pc:sldMkLst>
          <pc:docMk/>
          <pc:sldMk cId="1844920752" sldId="263"/>
        </pc:sldMkLst>
      </pc:sldChg>
      <pc:sldChg chg="add del replId">
        <pc:chgData name="Ghosh, Marcus L" userId="S::mghosh@ic.ac.uk::00601210-eb70-4892-8a26-c39107c5a6ee" providerId="AD" clId="Web-{A4D13F31-95E7-D4C7-B688-3CE1ABFC9272}" dt="2023-09-28T13:49:13.391" v="112"/>
        <pc:sldMkLst>
          <pc:docMk/>
          <pc:sldMk cId="2637708917" sldId="263"/>
        </pc:sldMkLst>
      </pc:sldChg>
      <pc:sldChg chg="modSp add ord replId modNotes">
        <pc:chgData name="Ghosh, Marcus L" userId="S::mghosh@ic.ac.uk::00601210-eb70-4892-8a26-c39107c5a6ee" providerId="AD" clId="Web-{A4D13F31-95E7-D4C7-B688-3CE1ABFC9272}" dt="2023-09-28T14:03:27.257" v="282"/>
        <pc:sldMkLst>
          <pc:docMk/>
          <pc:sldMk cId="3002073854" sldId="264"/>
        </pc:sldMkLst>
        <pc:spChg chg="mod">
          <ac:chgData name="Ghosh, Marcus L" userId="S::mghosh@ic.ac.uk::00601210-eb70-4892-8a26-c39107c5a6ee" providerId="AD" clId="Web-{A4D13F31-95E7-D4C7-B688-3CE1ABFC9272}" dt="2023-09-28T13:44:51.322" v="72" actId="20577"/>
          <ac:spMkLst>
            <pc:docMk/>
            <pc:sldMk cId="3002073854" sldId="264"/>
            <ac:spMk id="4" creationId="{71A693D4-D78C-161A-B0F3-CEA79B385428}"/>
          </ac:spMkLst>
        </pc:spChg>
      </pc:sldChg>
      <pc:sldChg chg="addSp delSp new del">
        <pc:chgData name="Ghosh, Marcus L" userId="S::mghosh@ic.ac.uk::00601210-eb70-4892-8a26-c39107c5a6ee" providerId="AD" clId="Web-{A4D13F31-95E7-D4C7-B688-3CE1ABFC9272}" dt="2023-09-28T13:44:41.447" v="64"/>
        <pc:sldMkLst>
          <pc:docMk/>
          <pc:sldMk cId="3829483962" sldId="264"/>
        </pc:sldMkLst>
        <pc:spChg chg="del">
          <ac:chgData name="Ghosh, Marcus L" userId="S::mghosh@ic.ac.uk::00601210-eb70-4892-8a26-c39107c5a6ee" providerId="AD" clId="Web-{A4D13F31-95E7-D4C7-B688-3CE1ABFC9272}" dt="2023-09-28T13:44:18.368" v="62"/>
          <ac:spMkLst>
            <pc:docMk/>
            <pc:sldMk cId="3829483962" sldId="264"/>
            <ac:spMk id="3" creationId="{FE279AA4-00B2-2A69-4019-D94FA72A7185}"/>
          </ac:spMkLst>
        </pc:spChg>
        <pc:picChg chg="add">
          <ac:chgData name="Ghosh, Marcus L" userId="S::mghosh@ic.ac.uk::00601210-eb70-4892-8a26-c39107c5a6ee" providerId="AD" clId="Web-{A4D13F31-95E7-D4C7-B688-3CE1ABFC9272}" dt="2023-09-28T13:44:23.024" v="63"/>
          <ac:picMkLst>
            <pc:docMk/>
            <pc:sldMk cId="3829483962" sldId="264"/>
            <ac:picMk id="5" creationId="{E2091022-C564-923A-2A1B-DEA3D8E7EF44}"/>
          </ac:picMkLst>
        </pc:picChg>
      </pc:sldChg>
      <pc:sldChg chg="modSp add del ord replId">
        <pc:chgData name="Ghosh, Marcus L" userId="S::mghosh@ic.ac.uk::00601210-eb70-4892-8a26-c39107c5a6ee" providerId="AD" clId="Web-{A4D13F31-95E7-D4C7-B688-3CE1ABFC9272}" dt="2023-09-28T13:49:13.469" v="115"/>
        <pc:sldMkLst>
          <pc:docMk/>
          <pc:sldMk cId="1890768274" sldId="265"/>
        </pc:sldMkLst>
        <pc:spChg chg="mod">
          <ac:chgData name="Ghosh, Marcus L" userId="S::mghosh@ic.ac.uk::00601210-eb70-4892-8a26-c39107c5a6ee" providerId="AD" clId="Web-{A4D13F31-95E7-D4C7-B688-3CE1ABFC9272}" dt="2023-09-28T13:45:06.947" v="77" actId="20577"/>
          <ac:spMkLst>
            <pc:docMk/>
            <pc:sldMk cId="1890768274" sldId="265"/>
            <ac:spMk id="4" creationId="{71A693D4-D78C-161A-B0F3-CEA79B385428}"/>
          </ac:spMkLst>
        </pc:spChg>
      </pc:sldChg>
      <pc:sldChg chg="modSp add del ord replId">
        <pc:chgData name="Ghosh, Marcus L" userId="S::mghosh@ic.ac.uk::00601210-eb70-4892-8a26-c39107c5a6ee" providerId="AD" clId="Web-{A4D13F31-95E7-D4C7-B688-3CE1ABFC9272}" dt="2023-09-28T13:49:13.423" v="113"/>
        <pc:sldMkLst>
          <pc:docMk/>
          <pc:sldMk cId="2125480741" sldId="266"/>
        </pc:sldMkLst>
        <pc:spChg chg="mod">
          <ac:chgData name="Ghosh, Marcus L" userId="S::mghosh@ic.ac.uk::00601210-eb70-4892-8a26-c39107c5a6ee" providerId="AD" clId="Web-{A4D13F31-95E7-D4C7-B688-3CE1ABFC9272}" dt="2023-09-28T13:45:18.666" v="83" actId="20577"/>
          <ac:spMkLst>
            <pc:docMk/>
            <pc:sldMk cId="2125480741" sldId="266"/>
            <ac:spMk id="4" creationId="{71A693D4-D78C-161A-B0F3-CEA79B385428}"/>
          </ac:spMkLst>
        </pc:spChg>
      </pc:sldChg>
      <pc:sldChg chg="addSp delSp modSp add ord replId modNotes">
        <pc:chgData name="Ghosh, Marcus L" userId="S::mghosh@ic.ac.uk::00601210-eb70-4892-8a26-c39107c5a6ee" providerId="AD" clId="Web-{A4D13F31-95E7-D4C7-B688-3CE1ABFC9272}" dt="2023-09-28T15:45:00.562" v="1362"/>
        <pc:sldMkLst>
          <pc:docMk/>
          <pc:sldMk cId="4101953593" sldId="267"/>
        </pc:sldMkLst>
        <pc:spChg chg="mod">
          <ac:chgData name="Ghosh, Marcus L" userId="S::mghosh@ic.ac.uk::00601210-eb70-4892-8a26-c39107c5a6ee" providerId="AD" clId="Web-{A4D13F31-95E7-D4C7-B688-3CE1ABFC9272}" dt="2023-09-28T13:49:57.924" v="123" actId="20577"/>
          <ac:spMkLst>
            <pc:docMk/>
            <pc:sldMk cId="4101953593" sldId="267"/>
            <ac:spMk id="4" creationId="{220F0135-CC52-EB18-CB0B-5335E947DD8E}"/>
          </ac:spMkLst>
        </pc:spChg>
        <pc:spChg chg="del">
          <ac:chgData name="Ghosh, Marcus L" userId="S::mghosh@ic.ac.uk::00601210-eb70-4892-8a26-c39107c5a6ee" providerId="AD" clId="Web-{A4D13F31-95E7-D4C7-B688-3CE1ABFC9272}" dt="2023-09-28T13:54:33.306" v="156"/>
          <ac:spMkLst>
            <pc:docMk/>
            <pc:sldMk cId="4101953593" sldId="267"/>
            <ac:spMk id="5" creationId="{1357973F-A7D4-1E73-8093-5591F6BF67C6}"/>
          </ac:spMkLst>
        </pc:spChg>
        <pc:picChg chg="add mod ord">
          <ac:chgData name="Ghosh, Marcus L" userId="S::mghosh@ic.ac.uk::00601210-eb70-4892-8a26-c39107c5a6ee" providerId="AD" clId="Web-{A4D13F31-95E7-D4C7-B688-3CE1ABFC9272}" dt="2023-09-28T13:55:19.120" v="164" actId="1076"/>
          <ac:picMkLst>
            <pc:docMk/>
            <pc:sldMk cId="4101953593" sldId="267"/>
            <ac:picMk id="2" creationId="{5EB0B575-FD3C-F7A0-1FA4-B9531115347E}"/>
          </ac:picMkLst>
        </pc:picChg>
      </pc:sldChg>
      <pc:sldChg chg="addSp delSp modSp add ord replId modNotes">
        <pc:chgData name="Ghosh, Marcus L" userId="S::mghosh@ic.ac.uk::00601210-eb70-4892-8a26-c39107c5a6ee" providerId="AD" clId="Web-{A4D13F31-95E7-D4C7-B688-3CE1ABFC9272}" dt="2023-09-28T14:10:48.035" v="333"/>
        <pc:sldMkLst>
          <pc:docMk/>
          <pc:sldMk cId="1208604738" sldId="268"/>
        </pc:sldMkLst>
        <pc:spChg chg="add mod">
          <ac:chgData name="Ghosh, Marcus L" userId="S::mghosh@ic.ac.uk::00601210-eb70-4892-8a26-c39107c5a6ee" providerId="AD" clId="Web-{A4D13F31-95E7-D4C7-B688-3CE1ABFC9272}" dt="2023-09-28T13:56:52.028" v="188" actId="1076"/>
          <ac:spMkLst>
            <pc:docMk/>
            <pc:sldMk cId="1208604738" sldId="268"/>
            <ac:spMk id="3" creationId="{E3BE4A71-DAB3-2C64-72A0-635C96A01460}"/>
          </ac:spMkLst>
        </pc:spChg>
        <pc:spChg chg="mod">
          <ac:chgData name="Ghosh, Marcus L" userId="S::mghosh@ic.ac.uk::00601210-eb70-4892-8a26-c39107c5a6ee" providerId="AD" clId="Web-{A4D13F31-95E7-D4C7-B688-3CE1ABFC9272}" dt="2023-09-28T14:01:08.426" v="220" actId="20577"/>
          <ac:spMkLst>
            <pc:docMk/>
            <pc:sldMk cId="1208604738" sldId="268"/>
            <ac:spMk id="4" creationId="{220F0135-CC52-EB18-CB0B-5335E947DD8E}"/>
          </ac:spMkLst>
        </pc:spChg>
        <pc:spChg chg="del">
          <ac:chgData name="Ghosh, Marcus L" userId="S::mghosh@ic.ac.uk::00601210-eb70-4892-8a26-c39107c5a6ee" providerId="AD" clId="Web-{A4D13F31-95E7-D4C7-B688-3CE1ABFC9272}" dt="2023-09-28T13:55:37.495" v="165"/>
          <ac:spMkLst>
            <pc:docMk/>
            <pc:sldMk cId="1208604738" sldId="268"/>
            <ac:spMk id="5" creationId="{1357973F-A7D4-1E73-8093-5591F6BF67C6}"/>
          </ac:spMkLst>
        </pc:spChg>
        <pc:picChg chg="add mod ord">
          <ac:chgData name="Ghosh, Marcus L" userId="S::mghosh@ic.ac.uk::00601210-eb70-4892-8a26-c39107c5a6ee" providerId="AD" clId="Web-{A4D13F31-95E7-D4C7-B688-3CE1ABFC9272}" dt="2023-09-28T13:56:40.122" v="184" actId="1076"/>
          <ac:picMkLst>
            <pc:docMk/>
            <pc:sldMk cId="1208604738" sldId="268"/>
            <ac:picMk id="2" creationId="{CE14628F-C13E-F3FE-DC8A-A0FE0430586B}"/>
          </ac:picMkLst>
        </pc:picChg>
      </pc:sldChg>
      <pc:sldChg chg="addSp modSp add replId addAnim modAnim modNotes">
        <pc:chgData name="Ghosh, Marcus L" userId="S::mghosh@ic.ac.uk::00601210-eb70-4892-8a26-c39107c5a6ee" providerId="AD" clId="Web-{A4D13F31-95E7-D4C7-B688-3CE1ABFC9272}" dt="2023-09-28T16:02:41.655" v="1555"/>
        <pc:sldMkLst>
          <pc:docMk/>
          <pc:sldMk cId="1415812930" sldId="269"/>
        </pc:sldMkLst>
        <pc:spChg chg="mod">
          <ac:chgData name="Ghosh, Marcus L" userId="S::mghosh@ic.ac.uk::00601210-eb70-4892-8a26-c39107c5a6ee" providerId="AD" clId="Web-{A4D13F31-95E7-D4C7-B688-3CE1ABFC9272}" dt="2023-09-28T14:09:50.955" v="315" actId="20577"/>
          <ac:spMkLst>
            <pc:docMk/>
            <pc:sldMk cId="1415812930" sldId="269"/>
            <ac:spMk id="4" creationId="{220F0135-CC52-EB18-CB0B-5335E947DD8E}"/>
          </ac:spMkLst>
        </pc:spChg>
        <pc:spChg chg="mod">
          <ac:chgData name="Ghosh, Marcus L" userId="S::mghosh@ic.ac.uk::00601210-eb70-4892-8a26-c39107c5a6ee" providerId="AD" clId="Web-{A4D13F31-95E7-D4C7-B688-3CE1ABFC9272}" dt="2023-09-28T14:00:13.924" v="217" actId="20577"/>
          <ac:spMkLst>
            <pc:docMk/>
            <pc:sldMk cId="1415812930" sldId="269"/>
            <ac:spMk id="5" creationId="{1357973F-A7D4-1E73-8093-5591F6BF67C6}"/>
          </ac:spMkLst>
        </pc:spChg>
        <pc:picChg chg="add mod">
          <ac:chgData name="Ghosh, Marcus L" userId="S::mghosh@ic.ac.uk::00601210-eb70-4892-8a26-c39107c5a6ee" providerId="AD" clId="Web-{A4D13F31-95E7-D4C7-B688-3CE1ABFC9272}" dt="2023-09-28T14:09:13.329" v="305" actId="1076"/>
          <ac:picMkLst>
            <pc:docMk/>
            <pc:sldMk cId="1415812930" sldId="269"/>
            <ac:picMk id="2" creationId="{6056EA56-C4D4-B283-E4AA-8D3DFE531EFC}"/>
          </ac:picMkLst>
        </pc:picChg>
      </pc:sldChg>
      <pc:sldChg chg="add del replId">
        <pc:chgData name="Ghosh, Marcus L" userId="S::mghosh@ic.ac.uk::00601210-eb70-4892-8a26-c39107c5a6ee" providerId="AD" clId="Web-{A4D13F31-95E7-D4C7-B688-3CE1ABFC9272}" dt="2023-09-28T13:49:13.438" v="114"/>
        <pc:sldMkLst>
          <pc:docMk/>
          <pc:sldMk cId="3897107488" sldId="269"/>
        </pc:sldMkLst>
      </pc:sldChg>
      <pc:sldChg chg="add del replId">
        <pc:chgData name="Ghosh, Marcus L" userId="S::mghosh@ic.ac.uk::00601210-eb70-4892-8a26-c39107c5a6ee" providerId="AD" clId="Web-{A4D13F31-95E7-D4C7-B688-3CE1ABFC9272}" dt="2023-09-28T13:50:15.940" v="126"/>
        <pc:sldMkLst>
          <pc:docMk/>
          <pc:sldMk cId="1242106787" sldId="270"/>
        </pc:sldMkLst>
      </pc:sldChg>
      <pc:sldChg chg="modSp add del replId">
        <pc:chgData name="Ghosh, Marcus L" userId="S::mghosh@ic.ac.uk::00601210-eb70-4892-8a26-c39107c5a6ee" providerId="AD" clId="Web-{A4D13F31-95E7-D4C7-B688-3CE1ABFC9272}" dt="2023-09-28T14:43:51.071" v="718"/>
        <pc:sldMkLst>
          <pc:docMk/>
          <pc:sldMk cId="2212916420" sldId="270"/>
        </pc:sldMkLst>
        <pc:spChg chg="mod">
          <ac:chgData name="Ghosh, Marcus L" userId="S::mghosh@ic.ac.uk::00601210-eb70-4892-8a26-c39107c5a6ee" providerId="AD" clId="Web-{A4D13F31-95E7-D4C7-B688-3CE1ABFC9272}" dt="2023-09-28T14:09:55.236" v="318" actId="20577"/>
          <ac:spMkLst>
            <pc:docMk/>
            <pc:sldMk cId="2212916420" sldId="270"/>
            <ac:spMk id="4" creationId="{220F0135-CC52-EB18-CB0B-5335E947DD8E}"/>
          </ac:spMkLst>
        </pc:spChg>
        <pc:spChg chg="mod">
          <ac:chgData name="Ghosh, Marcus L" userId="S::mghosh@ic.ac.uk::00601210-eb70-4892-8a26-c39107c5a6ee" providerId="AD" clId="Web-{A4D13F31-95E7-D4C7-B688-3CE1ABFC9272}" dt="2023-09-28T13:59:47.799" v="211" actId="20577"/>
          <ac:spMkLst>
            <pc:docMk/>
            <pc:sldMk cId="2212916420" sldId="270"/>
            <ac:spMk id="5" creationId="{1357973F-A7D4-1E73-8093-5591F6BF67C6}"/>
          </ac:spMkLst>
        </pc:spChg>
      </pc:sldChg>
      <pc:sldChg chg="add del replId">
        <pc:chgData name="Ghosh, Marcus L" userId="S::mghosh@ic.ac.uk::00601210-eb70-4892-8a26-c39107c5a6ee" providerId="AD" clId="Web-{A4D13F31-95E7-D4C7-B688-3CE1ABFC9272}" dt="2023-09-28T13:58:39.156" v="191"/>
        <pc:sldMkLst>
          <pc:docMk/>
          <pc:sldMk cId="2446857268" sldId="270"/>
        </pc:sldMkLst>
      </pc:sldChg>
      <pc:sldChg chg="addSp delSp modSp add replId delAnim modNotes">
        <pc:chgData name="Ghosh, Marcus L" userId="S::mghosh@ic.ac.uk::00601210-eb70-4892-8a26-c39107c5a6ee" providerId="AD" clId="Web-{A4D13F31-95E7-D4C7-B688-3CE1ABFC9272}" dt="2023-09-28T16:10:34.385" v="1652"/>
        <pc:sldMkLst>
          <pc:docMk/>
          <pc:sldMk cId="2942477167" sldId="270"/>
        </pc:sldMkLst>
        <pc:spChg chg="mod">
          <ac:chgData name="Ghosh, Marcus L" userId="S::mghosh@ic.ac.uk::00601210-eb70-4892-8a26-c39107c5a6ee" providerId="AD" clId="Web-{A4D13F31-95E7-D4C7-B688-3CE1ABFC9272}" dt="2023-09-28T14:56:29.403" v="853" actId="20577"/>
          <ac:spMkLst>
            <pc:docMk/>
            <pc:sldMk cId="2942477167" sldId="270"/>
            <ac:spMk id="5" creationId="{1357973F-A7D4-1E73-8093-5591F6BF67C6}"/>
          </ac:spMkLst>
        </pc:spChg>
        <pc:picChg chg="del">
          <ac:chgData name="Ghosh, Marcus L" userId="S::mghosh@ic.ac.uk::00601210-eb70-4892-8a26-c39107c5a6ee" providerId="AD" clId="Web-{A4D13F31-95E7-D4C7-B688-3CE1ABFC9272}" dt="2023-09-28T14:43:55.477" v="720"/>
          <ac:picMkLst>
            <pc:docMk/>
            <pc:sldMk cId="2942477167" sldId="270"/>
            <ac:picMk id="2" creationId="{6056EA56-C4D4-B283-E4AA-8D3DFE531EFC}"/>
          </ac:picMkLst>
        </pc:picChg>
        <pc:picChg chg="add mod ord modCrop">
          <ac:chgData name="Ghosh, Marcus L" userId="S::mghosh@ic.ac.uk::00601210-eb70-4892-8a26-c39107c5a6ee" providerId="AD" clId="Web-{A4D13F31-95E7-D4C7-B688-3CE1ABFC9272}" dt="2023-09-28T15:01:22.426" v="872"/>
          <ac:picMkLst>
            <pc:docMk/>
            <pc:sldMk cId="2942477167" sldId="270"/>
            <ac:picMk id="3" creationId="{3071F96C-9E9D-5B57-2105-6B1470826CEE}"/>
          </ac:picMkLst>
        </pc:picChg>
      </pc:sldChg>
      <pc:sldChg chg="add del replId">
        <pc:chgData name="Ghosh, Marcus L" userId="S::mghosh@ic.ac.uk::00601210-eb70-4892-8a26-c39107c5a6ee" providerId="AD" clId="Web-{A4D13F31-95E7-D4C7-B688-3CE1ABFC9272}" dt="2023-09-28T14:35:09.338" v="596"/>
        <pc:sldMkLst>
          <pc:docMk/>
          <pc:sldMk cId="4180417422" sldId="270"/>
        </pc:sldMkLst>
      </pc:sldChg>
      <pc:sldChg chg="add del replId">
        <pc:chgData name="Ghosh, Marcus L" userId="S::mghosh@ic.ac.uk::00601210-eb70-4892-8a26-c39107c5a6ee" providerId="AD" clId="Web-{A4D13F31-95E7-D4C7-B688-3CE1ABFC9272}" dt="2023-09-28T13:50:16.299" v="127"/>
        <pc:sldMkLst>
          <pc:docMk/>
          <pc:sldMk cId="401825088" sldId="271"/>
        </pc:sldMkLst>
      </pc:sldChg>
      <pc:sldChg chg="delSp modSp add del replId modNotes">
        <pc:chgData name="Ghosh, Marcus L" userId="S::mghosh@ic.ac.uk::00601210-eb70-4892-8a26-c39107c5a6ee" providerId="AD" clId="Web-{A4D13F31-95E7-D4C7-B688-3CE1ABFC9272}" dt="2023-09-28T15:26:57.450" v="1342"/>
        <pc:sldMkLst>
          <pc:docMk/>
          <pc:sldMk cId="455991827" sldId="271"/>
        </pc:sldMkLst>
        <pc:spChg chg="mod">
          <ac:chgData name="Ghosh, Marcus L" userId="S::mghosh@ic.ac.uk::00601210-eb70-4892-8a26-c39107c5a6ee" providerId="AD" clId="Web-{A4D13F31-95E7-D4C7-B688-3CE1ABFC9272}" dt="2023-09-28T15:20:35.534" v="1305" actId="20577"/>
          <ac:spMkLst>
            <pc:docMk/>
            <pc:sldMk cId="455991827" sldId="271"/>
            <ac:spMk id="5" creationId="{1357973F-A7D4-1E73-8093-5591F6BF67C6}"/>
          </ac:spMkLst>
        </pc:spChg>
        <pc:picChg chg="del">
          <ac:chgData name="Ghosh, Marcus L" userId="S::mghosh@ic.ac.uk::00601210-eb70-4892-8a26-c39107c5a6ee" providerId="AD" clId="Web-{A4D13F31-95E7-D4C7-B688-3CE1ABFC9272}" dt="2023-09-28T15:20:24.065" v="1300"/>
          <ac:picMkLst>
            <pc:docMk/>
            <pc:sldMk cId="455991827" sldId="271"/>
            <ac:picMk id="3" creationId="{3071F96C-9E9D-5B57-2105-6B1470826CEE}"/>
          </ac:picMkLst>
        </pc:picChg>
      </pc:sldChg>
      <pc:sldChg chg="modSp add del replId">
        <pc:chgData name="Ghosh, Marcus L" userId="S::mghosh@ic.ac.uk::00601210-eb70-4892-8a26-c39107c5a6ee" providerId="AD" clId="Web-{A4D13F31-95E7-D4C7-B688-3CE1ABFC9272}" dt="2023-09-28T14:43:47.930" v="717"/>
        <pc:sldMkLst>
          <pc:docMk/>
          <pc:sldMk cId="664836357" sldId="271"/>
        </pc:sldMkLst>
        <pc:spChg chg="mod">
          <ac:chgData name="Ghosh, Marcus L" userId="S::mghosh@ic.ac.uk::00601210-eb70-4892-8a26-c39107c5a6ee" providerId="AD" clId="Web-{A4D13F31-95E7-D4C7-B688-3CE1ABFC9272}" dt="2023-09-28T14:10:00.065" v="321" actId="20577"/>
          <ac:spMkLst>
            <pc:docMk/>
            <pc:sldMk cId="664836357" sldId="271"/>
            <ac:spMk id="4" creationId="{220F0135-CC52-EB18-CB0B-5335E947DD8E}"/>
          </ac:spMkLst>
        </pc:spChg>
        <pc:spChg chg="mod">
          <ac:chgData name="Ghosh, Marcus L" userId="S::mghosh@ic.ac.uk::00601210-eb70-4892-8a26-c39107c5a6ee" providerId="AD" clId="Web-{A4D13F31-95E7-D4C7-B688-3CE1ABFC9272}" dt="2023-09-28T14:01:19.348" v="222" actId="20577"/>
          <ac:spMkLst>
            <pc:docMk/>
            <pc:sldMk cId="664836357" sldId="271"/>
            <ac:spMk id="5" creationId="{1357973F-A7D4-1E73-8093-5591F6BF67C6}"/>
          </ac:spMkLst>
        </pc:spChg>
      </pc:sldChg>
      <pc:sldChg chg="add del replId">
        <pc:chgData name="Ghosh, Marcus L" userId="S::mghosh@ic.ac.uk::00601210-eb70-4892-8a26-c39107c5a6ee" providerId="AD" clId="Web-{A4D13F31-95E7-D4C7-B688-3CE1ABFC9272}" dt="2023-09-28T13:58:40.656" v="192"/>
        <pc:sldMkLst>
          <pc:docMk/>
          <pc:sldMk cId="2554490317" sldId="271"/>
        </pc:sldMkLst>
      </pc:sldChg>
    </pc:docChg>
  </pc:docChgLst>
  <pc:docChgLst>
    <pc:chgData name="Goodman, Daniel F M" userId="3856083d-7deb-434e-baee-35426c02f58e" providerId="ADAL" clId="{6667B122-A605-4552-8E61-1801020DE205}"/>
    <pc:docChg chg="custSel addSld modSld modMainMaster">
      <pc:chgData name="Goodman, Daniel F M" userId="3856083d-7deb-434e-baee-35426c02f58e" providerId="ADAL" clId="{6667B122-A605-4552-8E61-1801020DE205}" dt="2023-09-22T15:08:32.902" v="119" actId="478"/>
      <pc:docMkLst>
        <pc:docMk/>
      </pc:docMkLst>
      <pc:sldChg chg="addSp delSp modSp new mod modClrScheme chgLayout">
        <pc:chgData name="Goodman, Daniel F M" userId="3856083d-7deb-434e-baee-35426c02f58e" providerId="ADAL" clId="{6667B122-A605-4552-8E61-1801020DE205}" dt="2023-09-22T15:07:11.091" v="92" actId="20577"/>
        <pc:sldMkLst>
          <pc:docMk/>
          <pc:sldMk cId="2324049996" sldId="256"/>
        </pc:sldMkLst>
        <pc:spChg chg="del mod ord">
          <ac:chgData name="Goodman, Daniel F M" userId="3856083d-7deb-434e-baee-35426c02f58e" providerId="ADAL" clId="{6667B122-A605-4552-8E61-1801020DE205}" dt="2023-09-22T15:05:08.203" v="5" actId="700"/>
          <ac:spMkLst>
            <pc:docMk/>
            <pc:sldMk cId="2324049996" sldId="256"/>
            <ac:spMk id="2" creationId="{EDB43960-4881-CECE-7D23-FB552B90581C}"/>
          </ac:spMkLst>
        </pc:spChg>
        <pc:spChg chg="del mod">
          <ac:chgData name="Goodman, Daniel F M" userId="3856083d-7deb-434e-baee-35426c02f58e" providerId="ADAL" clId="{6667B122-A605-4552-8E61-1801020DE205}" dt="2023-09-22T15:05:08.203" v="5" actId="700"/>
          <ac:spMkLst>
            <pc:docMk/>
            <pc:sldMk cId="2324049996" sldId="256"/>
            <ac:spMk id="3" creationId="{47FF168E-8DB6-3E43-02CA-F2A0D2E4675B}"/>
          </ac:spMkLst>
        </pc:spChg>
        <pc:spChg chg="add mod ord">
          <ac:chgData name="Goodman, Daniel F M" userId="3856083d-7deb-434e-baee-35426c02f58e" providerId="ADAL" clId="{6667B122-A605-4552-8E61-1801020DE205}" dt="2023-09-22T15:07:11.091" v="92" actId="20577"/>
          <ac:spMkLst>
            <pc:docMk/>
            <pc:sldMk cId="2324049996" sldId="256"/>
            <ac:spMk id="4" creationId="{71A693D4-D78C-161A-B0F3-CEA79B385428}"/>
          </ac:spMkLst>
        </pc:spChg>
        <pc:picChg chg="add mod">
          <ac:chgData name="Goodman, Daniel F M" userId="3856083d-7deb-434e-baee-35426c02f58e" providerId="ADAL" clId="{6667B122-A605-4552-8E61-1801020DE205}" dt="2023-09-22T15:05:48.589" v="9" actId="1076"/>
          <ac:picMkLst>
            <pc:docMk/>
            <pc:sldMk cId="2324049996" sldId="256"/>
            <ac:picMk id="5" creationId="{554C514C-C930-C688-E18E-FF5645698310}"/>
          </ac:picMkLst>
        </pc:picChg>
      </pc:sldChg>
      <pc:sldChg chg="addSp delSp modSp new mod modClrScheme chgLayout">
        <pc:chgData name="Goodman, Daniel F M" userId="3856083d-7deb-434e-baee-35426c02f58e" providerId="ADAL" clId="{6667B122-A605-4552-8E61-1801020DE205}" dt="2023-09-22T15:08:11.279" v="117" actId="20577"/>
        <pc:sldMkLst>
          <pc:docMk/>
          <pc:sldMk cId="500980453" sldId="257"/>
        </pc:sldMkLst>
        <pc:spChg chg="del mod ord">
          <ac:chgData name="Goodman, Daniel F M" userId="3856083d-7deb-434e-baee-35426c02f58e" providerId="ADAL" clId="{6667B122-A605-4552-8E61-1801020DE205}" dt="2023-09-22T15:05:02.573" v="3" actId="700"/>
          <ac:spMkLst>
            <pc:docMk/>
            <pc:sldMk cId="500980453" sldId="257"/>
            <ac:spMk id="2" creationId="{9150111A-8471-3727-E5BC-FE6B5071D73F}"/>
          </ac:spMkLst>
        </pc:spChg>
        <pc:spChg chg="del mod ord">
          <ac:chgData name="Goodman, Daniel F M" userId="3856083d-7deb-434e-baee-35426c02f58e" providerId="ADAL" clId="{6667B122-A605-4552-8E61-1801020DE205}" dt="2023-09-22T15:05:02.573" v="3" actId="700"/>
          <ac:spMkLst>
            <pc:docMk/>
            <pc:sldMk cId="500980453" sldId="257"/>
            <ac:spMk id="3" creationId="{F5F80375-541C-7255-AA54-BB0372876853}"/>
          </ac:spMkLst>
        </pc:spChg>
        <pc:spChg chg="add mod ord">
          <ac:chgData name="Goodman, Daniel F M" userId="3856083d-7deb-434e-baee-35426c02f58e" providerId="ADAL" clId="{6667B122-A605-4552-8E61-1801020DE205}" dt="2023-09-22T15:08:11.279" v="117" actId="20577"/>
          <ac:spMkLst>
            <pc:docMk/>
            <pc:sldMk cId="500980453" sldId="257"/>
            <ac:spMk id="4" creationId="{220F0135-CC52-EB18-CB0B-5335E947DD8E}"/>
          </ac:spMkLst>
        </pc:spChg>
        <pc:spChg chg="add mod ord">
          <ac:chgData name="Goodman, Daniel F M" userId="3856083d-7deb-434e-baee-35426c02f58e" providerId="ADAL" clId="{6667B122-A605-4552-8E61-1801020DE205}" dt="2023-09-22T15:05:02.573" v="3" actId="700"/>
          <ac:spMkLst>
            <pc:docMk/>
            <pc:sldMk cId="500980453" sldId="257"/>
            <ac:spMk id="5" creationId="{1357973F-A7D4-1E73-8093-5591F6BF67C6}"/>
          </ac:spMkLst>
        </pc:spChg>
        <pc:picChg chg="add mod">
          <ac:chgData name="Goodman, Daniel F M" userId="3856083d-7deb-434e-baee-35426c02f58e" providerId="ADAL" clId="{6667B122-A605-4552-8E61-1801020DE205}" dt="2023-09-22T15:07:46.452" v="95" actId="14100"/>
          <ac:picMkLst>
            <pc:docMk/>
            <pc:sldMk cId="500980453" sldId="257"/>
            <ac:picMk id="6" creationId="{870DBB63-F6EE-4041-F296-AFCE965569A5}"/>
          </ac:picMkLst>
        </pc:picChg>
      </pc:sldChg>
      <pc:sldMasterChg chg="modSldLayout">
        <pc:chgData name="Goodman, Daniel F M" userId="3856083d-7deb-434e-baee-35426c02f58e" providerId="ADAL" clId="{6667B122-A605-4552-8E61-1801020DE205}" dt="2023-09-22T15:08:32.902" v="119" actId="478"/>
        <pc:sldMasterMkLst>
          <pc:docMk/>
          <pc:sldMasterMk cId="2838340346" sldId="2147483660"/>
        </pc:sldMasterMkLst>
        <pc:sldLayoutChg chg="delSp mod">
          <pc:chgData name="Goodman, Daniel F M" userId="3856083d-7deb-434e-baee-35426c02f58e" providerId="ADAL" clId="{6667B122-A605-4552-8E61-1801020DE205}" dt="2023-09-22T15:08:32.902" v="119" actId="478"/>
          <pc:sldLayoutMkLst>
            <pc:docMk/>
            <pc:sldMasterMk cId="2838340346" sldId="2147483660"/>
            <pc:sldLayoutMk cId="3372489880" sldId="2147483661"/>
          </pc:sldLayoutMkLst>
          <pc:picChg chg="del">
            <ac:chgData name="Goodman, Daniel F M" userId="3856083d-7deb-434e-baee-35426c02f58e" providerId="ADAL" clId="{6667B122-A605-4552-8E61-1801020DE205}" dt="2023-09-22T15:08:32.902" v="119" actId="478"/>
            <ac:picMkLst>
              <pc:docMk/>
              <pc:sldMasterMk cId="2838340346" sldId="2147483660"/>
              <pc:sldLayoutMk cId="3372489880" sldId="2147483661"/>
              <ac:picMk id="7" creationId="{C9ED94B3-2517-51CB-4602-06FFF0E046F2}"/>
            </ac:picMkLst>
          </pc:picChg>
        </pc:sldLayoutChg>
        <pc:sldLayoutChg chg="delSp mod">
          <pc:chgData name="Goodman, Daniel F M" userId="3856083d-7deb-434e-baee-35426c02f58e" providerId="ADAL" clId="{6667B122-A605-4552-8E61-1801020DE205}" dt="2023-09-22T15:08:26.164" v="118" actId="478"/>
          <pc:sldLayoutMkLst>
            <pc:docMk/>
            <pc:sldMasterMk cId="2838340346" sldId="2147483660"/>
            <pc:sldLayoutMk cId="48196196" sldId="2147483662"/>
          </pc:sldLayoutMkLst>
          <pc:picChg chg="del">
            <ac:chgData name="Goodman, Daniel F M" userId="3856083d-7deb-434e-baee-35426c02f58e" providerId="ADAL" clId="{6667B122-A605-4552-8E61-1801020DE205}" dt="2023-09-22T15:08:26.164" v="118" actId="478"/>
            <ac:picMkLst>
              <pc:docMk/>
              <pc:sldMasterMk cId="2838340346" sldId="2147483660"/>
              <pc:sldLayoutMk cId="48196196" sldId="2147483662"/>
              <ac:picMk id="4" creationId="{54D5A555-3F11-C217-8F96-DDC70DE9E0B0}"/>
            </ac:picMkLst>
          </pc:picChg>
        </pc:sldLayoutChg>
      </pc:sldMasterChg>
    </pc:docChg>
  </pc:docChgLst>
</pc:chgInfo>
</file>

<file path=ppt/comments/modernComment_10C_4809D842.xml><?xml version="1.0" encoding="utf-8"?>
<p188:cmLst xmlns:a="http://schemas.openxmlformats.org/drawingml/2006/main" xmlns:r="http://schemas.openxmlformats.org/officeDocument/2006/relationships" xmlns:p188="http://schemas.microsoft.com/office/powerpoint/2018/8/main">
  <p188:cm id="{324C8325-3EF3-4C94-AC2A-A659DFACF108}" authorId="{52DA387B-9263-BE94-E90C-B42C1B98B429}" status="resolved" created="2023-09-28T16:43:47.039" complete="100000">
    <ac:deMkLst xmlns:ac="http://schemas.microsoft.com/office/drawing/2013/main/command">
      <pc:docMk xmlns:pc="http://schemas.microsoft.com/office/powerpoint/2013/main/command"/>
      <pc:sldMk xmlns:pc="http://schemas.microsoft.com/office/powerpoint/2013/main/command" cId="1208604738" sldId="268"/>
      <ac:picMk id="2" creationId="{CE14628F-C13E-F3FE-DC8A-A0FE0430586B}"/>
    </ac:deMkLst>
    <p188:txBody>
      <a:bodyPr/>
      <a:lstStyle/>
      <a:p>
        <a:r>
          <a:rPr lang="en-GB"/>
          <a:t>Blowing this up to full size 1920x1080 shows that this image is quite low resolution. It's also maybe too much and now well organised for this shape of slide? I wonder if you could get a higher resolution version and make an animation at a zoomed in resolution and have it slowly scroll down (I think this is relatively easy in powerpoint) while you talk?</a:t>
        </a:r>
      </a:p>
    </p188:txBody>
    <p188:extLst>
      <p:ext xmlns:p="http://schemas.openxmlformats.org/presentationml/2006/main" uri="{57CB4572-C831-44C2-8A1C-0ADB6CCDFE69}">
        <p223:reactions xmlns:p223="http://schemas.microsoft.com/office/powerpoint/2022/03/main">
          <p223:rxn type="👍">
            <p223:instance time="2023-10-02T12:27:56.167" authorId="{2271579E-0549-892A-B399-5568386222FC}"/>
          </p223:rxn>
        </p223:reactions>
      </p:ext>
    </p188:extLst>
  </p188:cm>
</p188:cmLst>
</file>

<file path=ppt/comments/modernComment_10E_AF62A36F.xml><?xml version="1.0" encoding="utf-8"?>
<p188:cmLst xmlns:a="http://schemas.openxmlformats.org/drawingml/2006/main" xmlns:r="http://schemas.openxmlformats.org/officeDocument/2006/relationships" xmlns:p188="http://schemas.microsoft.com/office/powerpoint/2018/8/main">
  <p188:cm id="{80DBE31C-F719-4B2F-8747-22AD9B7CD359}" authorId="{52DA387B-9263-BE94-E90C-B42C1B98B429}" status="resolved" created="2023-09-28T16:47:41.525" complete="100000">
    <ac:txMkLst xmlns:ac="http://schemas.microsoft.com/office/drawing/2013/main/command">
      <pc:docMk xmlns:pc="http://schemas.microsoft.com/office/powerpoint/2013/main/command"/>
      <pc:sldMk xmlns:pc="http://schemas.microsoft.com/office/powerpoint/2013/main/command" cId="2942477167" sldId="270"/>
      <ac:spMk id="5" creationId="{1357973F-A7D4-1E73-8093-5591F6BF67C6}"/>
      <ac:txMk cp="33" len="26">
        <ac:context len="66" hash="1735404867"/>
      </ac:txMk>
    </ac:txMkLst>
    <p188:pos x="7832224" y="712519"/>
    <p188:txBody>
      <a:bodyPr/>
      <a:lstStyle/>
      <a:p>
        <a:r>
          <a:rPr lang="en-GB"/>
          <a:t>Maybe this slide ends kind of suddenly? A little something at the end just to close out? Like, in the next video we'll look at at…?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1AEE17-8DB2-4E47-97A5-AC6842F0CBF5}" type="datetimeFigureOut">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E84DE3-34A0-4F58-8033-49DA6AB34703}" type="slidenum">
              <a:t>‹#›</a:t>
            </a:fld>
            <a:endParaRPr lang="en-US"/>
          </a:p>
        </p:txBody>
      </p:sp>
    </p:spTree>
    <p:extLst>
      <p:ext uri="{BB962C8B-B14F-4D97-AF65-F5344CB8AC3E}">
        <p14:creationId xmlns:p14="http://schemas.microsoft.com/office/powerpoint/2010/main" val="4231051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oi.org/10.1126/science.add9330"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researchgate.net/figure/Structure-of-the-neuron-3_fig1_367793811"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doi.org/10.1038/s41586-020-2907-3"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oi.org/10.1098/rspb.2018.2727"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doi.org/10.1162/neco_a_01390"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a:t>
            </a:r>
          </a:p>
          <a:p>
            <a:endParaRPr lang="en-US" dirty="0"/>
          </a:p>
          <a:p>
            <a:r>
              <a:rPr lang="en-US" dirty="0"/>
              <a:t>My name is Marcus Ghosh. </a:t>
            </a:r>
          </a:p>
          <a:p>
            <a:endParaRPr lang="en-US" dirty="0"/>
          </a:p>
          <a:p>
            <a:r>
              <a:rPr lang="en-US" dirty="0"/>
              <a:t>I'm a postdoc working with Dan, and I'll be giving some of the lectures throughout this course. </a:t>
            </a:r>
          </a:p>
          <a:p>
            <a:endParaRPr lang="en-US" dirty="0"/>
          </a:p>
          <a:p>
            <a:r>
              <a:rPr lang="en-US" dirty="0"/>
              <a:t>Linker: </a:t>
            </a:r>
            <a:br>
              <a:rPr lang="en-US" dirty="0"/>
            </a:br>
            <a:r>
              <a:rPr lang="en-US" dirty="0"/>
              <a:t>In this first week we're going to focus on neurons – which are thought to be the brains primary processing units. </a:t>
            </a: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0DE84DE3-34A0-4F58-8033-49DA6AB34703}" type="slidenum">
              <a:rPr lang="en-US"/>
              <a:t>1</a:t>
            </a:fld>
            <a:endParaRPr lang="en-US"/>
          </a:p>
        </p:txBody>
      </p:sp>
    </p:spTree>
    <p:extLst>
      <p:ext uri="{BB962C8B-B14F-4D97-AF65-F5344CB8AC3E}">
        <p14:creationId xmlns:p14="http://schemas.microsoft.com/office/powerpoint/2010/main" val="714056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cover 3 topics: </a:t>
            </a:r>
          </a:p>
          <a:p>
            <a:pPr marL="171450" indent="-171450">
              <a:buFont typeface="Arial,Sans-Serif"/>
              <a:buChar char="•"/>
            </a:pPr>
            <a:r>
              <a:rPr lang="en-US" dirty="0"/>
              <a:t>Neuron structure  </a:t>
            </a:r>
          </a:p>
          <a:p>
            <a:pPr marL="171450" indent="-171450">
              <a:buFont typeface="Arial,Sans-Serif"/>
              <a:buChar char="•"/>
            </a:pPr>
            <a:r>
              <a:rPr lang="en-US" dirty="0"/>
              <a:t>Neuron function, and </a:t>
            </a:r>
          </a:p>
          <a:p>
            <a:pPr marL="171450" indent="-171450">
              <a:buFont typeface="Arial,Sans-Serif"/>
              <a:buChar char="•"/>
            </a:pPr>
            <a:r>
              <a:rPr lang="en-US" dirty="0"/>
              <a:t>How we can model neurons mathematically and simulate them in code  </a:t>
            </a:r>
          </a:p>
        </p:txBody>
      </p:sp>
      <p:sp>
        <p:nvSpPr>
          <p:cNvPr id="4" name="Slide Number Placeholder 3"/>
          <p:cNvSpPr>
            <a:spLocks noGrp="1"/>
          </p:cNvSpPr>
          <p:nvPr>
            <p:ph type="sldNum" sz="quarter" idx="5"/>
          </p:nvPr>
        </p:nvSpPr>
        <p:spPr/>
        <p:txBody>
          <a:bodyPr/>
          <a:lstStyle/>
          <a:p>
            <a:fld id="{0DE84DE3-34A0-4F58-8033-49DA6AB34703}" type="slidenum">
              <a:t>2</a:t>
            </a:fld>
            <a:endParaRPr lang="en-US"/>
          </a:p>
        </p:txBody>
      </p:sp>
    </p:spTree>
    <p:extLst>
      <p:ext uri="{BB962C8B-B14F-4D97-AF65-F5344CB8AC3E}">
        <p14:creationId xmlns:p14="http://schemas.microsoft.com/office/powerpoint/2010/main" val="2251028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first video, we'll focus on Structure.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0DE84DE3-34A0-4F58-8033-49DA6AB34703}" type="slidenum">
              <a:rPr lang="en-US"/>
              <a:t>3</a:t>
            </a:fld>
            <a:endParaRPr lang="en-US"/>
          </a:p>
        </p:txBody>
      </p:sp>
    </p:spTree>
    <p:extLst>
      <p:ext uri="{BB962C8B-B14F-4D97-AF65-F5344CB8AC3E}">
        <p14:creationId xmlns:p14="http://schemas.microsoft.com/office/powerpoint/2010/main" val="3155935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think of both artificial neural networks and brains as computing input-output transformations. </a:t>
            </a:r>
          </a:p>
          <a:p>
            <a:endParaRPr lang="en-US" dirty="0"/>
          </a:p>
          <a:p>
            <a:r>
              <a:rPr lang="en-US" dirty="0"/>
              <a:t>That is they take input data, and output decisions. </a:t>
            </a:r>
          </a:p>
          <a:p>
            <a:endParaRPr lang="en-US" dirty="0"/>
          </a:p>
          <a:p>
            <a:r>
              <a:rPr lang="en-US" dirty="0"/>
              <a:t>For example, a trained ANN may take in images and output classes.</a:t>
            </a:r>
          </a:p>
          <a:p>
            <a:endParaRPr lang="en-US" dirty="0"/>
          </a:p>
          <a:p>
            <a:r>
              <a:rPr lang="en-US" dirty="0"/>
              <a:t>Similarly, a predator may use it's senses, like vision and hearing, to distinguish prey from other animals. </a:t>
            </a:r>
          </a:p>
          <a:p>
            <a:endParaRPr lang="en-US" dirty="0"/>
          </a:p>
          <a:p>
            <a:r>
              <a:rPr lang="en-US" dirty="0"/>
              <a:t>In neuroscience we call this the sensorimotor transformation. </a:t>
            </a:r>
          </a:p>
          <a:p>
            <a:endParaRPr lang="en-US" dirty="0"/>
          </a:p>
          <a:p>
            <a:r>
              <a:rPr lang="en-US" dirty="0"/>
              <a:t>Linker:</a:t>
            </a:r>
          </a:p>
          <a:p>
            <a:pPr marL="171450" indent="-171450">
              <a:buFont typeface="Arial"/>
              <a:buChar char="•"/>
            </a:pPr>
            <a:r>
              <a:rPr lang="en-US" dirty="0"/>
              <a:t>How do these systems compute these transformations?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0DE84DE3-34A0-4F58-8033-49DA6AB34703}" type="slidenum">
              <a:t>4</a:t>
            </a:fld>
            <a:endParaRPr lang="en-US"/>
          </a:p>
        </p:txBody>
      </p:sp>
    </p:spTree>
    <p:extLst>
      <p:ext uri="{BB962C8B-B14F-4D97-AF65-F5344CB8AC3E}">
        <p14:creationId xmlns:p14="http://schemas.microsoft.com/office/powerpoint/2010/main" val="4118533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ANNs, these transformations are realized by units – which sum their weighted inputs and pass them through an activation function (like </a:t>
            </a:r>
            <a:r>
              <a:rPr lang="en-US" dirty="0" err="1"/>
              <a:t>ReLU</a:t>
            </a:r>
            <a:r>
              <a:rPr lang="en-US" dirty="0"/>
              <a:t>).  </a:t>
            </a:r>
          </a:p>
          <a:p>
            <a:endParaRPr lang="en-US" dirty="0"/>
          </a:p>
          <a:p>
            <a:r>
              <a:rPr lang="en-US" dirty="0"/>
              <a:t>In brains, the equivalent are </a:t>
            </a:r>
            <a:r>
              <a:rPr lang="en-US" b="1" dirty="0"/>
              <a:t>neurons</a:t>
            </a:r>
            <a:r>
              <a:rPr lang="en-US" dirty="0"/>
              <a:t>, which are not just simple points, but complex 3d structures, like the neuron shown here. Just to give you an idea of scale, the human brain contains around 86 billion neurons.  </a:t>
            </a:r>
          </a:p>
          <a:p>
            <a:endParaRPr lang="en-US" dirty="0"/>
          </a:p>
          <a:p>
            <a:r>
              <a:rPr lang="en-US" dirty="0"/>
              <a:t>Linker: </a:t>
            </a:r>
          </a:p>
          <a:p>
            <a:pPr marL="171450" indent="-171450">
              <a:buFont typeface="Arial,Sans-Serif"/>
              <a:buChar char="•"/>
            </a:pPr>
            <a:r>
              <a:rPr lang="en-US" dirty="0"/>
              <a:t>So, what makes up a neuron? </a:t>
            </a:r>
          </a:p>
          <a:p>
            <a:endParaRPr lang="en-US" dirty="0"/>
          </a:p>
          <a:p>
            <a:r>
              <a:rPr lang="en-US" dirty="0"/>
              <a:t>Images: </a:t>
            </a:r>
          </a:p>
          <a:p>
            <a:pPr marL="171450" indent="-171450">
              <a:buFont typeface="Arial,Sans-Serif"/>
              <a:buChar char="•"/>
            </a:pPr>
            <a:r>
              <a:rPr lang="en-US" dirty="0"/>
              <a:t>Unit </a:t>
            </a:r>
          </a:p>
          <a:p>
            <a:pPr marL="171450" indent="-171450">
              <a:buFont typeface="Arial,Sans-Serif"/>
              <a:buChar char="•"/>
            </a:pPr>
            <a:r>
              <a:rPr lang="en-US" dirty="0"/>
              <a:t>Neuron from </a:t>
            </a:r>
            <a:r>
              <a:rPr lang="en-US" u="sng" dirty="0">
                <a:hlinkClick r:id="rId3"/>
              </a:rPr>
              <a:t>DOI: 10.1126/science.add9330 </a:t>
            </a:r>
            <a:endParaRPr lang="en-US" dirty="0"/>
          </a:p>
        </p:txBody>
      </p:sp>
      <p:sp>
        <p:nvSpPr>
          <p:cNvPr id="4" name="Slide Number Placeholder 3"/>
          <p:cNvSpPr>
            <a:spLocks noGrp="1"/>
          </p:cNvSpPr>
          <p:nvPr>
            <p:ph type="sldNum" sz="quarter" idx="5"/>
          </p:nvPr>
        </p:nvSpPr>
        <p:spPr/>
        <p:txBody>
          <a:bodyPr/>
          <a:lstStyle/>
          <a:p>
            <a:fld id="{0DE84DE3-34A0-4F58-8033-49DA6AB34703}" type="slidenum">
              <a:t>5</a:t>
            </a:fld>
            <a:endParaRPr lang="en-US"/>
          </a:p>
        </p:txBody>
      </p:sp>
    </p:spTree>
    <p:extLst>
      <p:ext uri="{BB962C8B-B14F-4D97-AF65-F5344CB8AC3E}">
        <p14:creationId xmlns:p14="http://schemas.microsoft.com/office/powerpoint/2010/main" val="3568020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other cells neurons have: </a:t>
            </a:r>
          </a:p>
          <a:p>
            <a:pPr marL="171450" indent="-171450">
              <a:buFont typeface="Arial,Sans-Serif"/>
              <a:buChar char="•"/>
            </a:pPr>
            <a:r>
              <a:rPr lang="en-US" dirty="0"/>
              <a:t>A fatty membrane which separates their inner contents from their surroundings </a:t>
            </a:r>
          </a:p>
          <a:p>
            <a:pPr marL="171450" indent="-171450">
              <a:buFont typeface="Arial,Sans-Serif"/>
              <a:buChar char="•"/>
            </a:pPr>
            <a:r>
              <a:rPr lang="en-US" dirty="0"/>
              <a:t>Then inside, they are filled with a fluid known as cytoplasm </a:t>
            </a:r>
          </a:p>
          <a:p>
            <a:pPr marL="171450" indent="-171450">
              <a:buFont typeface="Arial,Sans-Serif"/>
              <a:buChar char="•"/>
            </a:pPr>
            <a:r>
              <a:rPr lang="en-US" dirty="0"/>
              <a:t>In their </a:t>
            </a:r>
            <a:r>
              <a:rPr lang="en-US" dirty="0" err="1"/>
              <a:t>cytoplasam</a:t>
            </a:r>
            <a:r>
              <a:rPr lang="en-US" dirty="0"/>
              <a:t>, you'll find things which are found in other cells, like a nucleus containing genetic material, which sits in their main cell body or soma.</a:t>
            </a:r>
            <a:endParaRPr lang="en-US" dirty="0">
              <a:ea typeface="Calibri"/>
              <a:cs typeface="Calibri"/>
            </a:endParaRPr>
          </a:p>
          <a:p>
            <a:pPr marL="171450" indent="-171450">
              <a:buFont typeface="Arial,Sans-Serif"/>
              <a:buChar char="•"/>
            </a:pPr>
            <a:endParaRPr lang="en-US" dirty="0">
              <a:ea typeface="Calibri"/>
              <a:cs typeface="Calibri"/>
            </a:endParaRPr>
          </a:p>
          <a:p>
            <a:r>
              <a:rPr lang="en-US" dirty="0"/>
              <a:t>But, unlike many other cells neurons act as information processing units: </a:t>
            </a:r>
          </a:p>
          <a:p>
            <a:pPr marL="171450" indent="-171450">
              <a:buFont typeface="Arial,Sans-Serif"/>
              <a:buChar char="•"/>
            </a:pPr>
            <a:r>
              <a:rPr lang="en-US" dirty="0"/>
              <a:t>They receive inputs from other neurons via their dendritic tree. Shown on the left. </a:t>
            </a:r>
            <a:endParaRPr lang="en-US" dirty="0">
              <a:ea typeface="Calibri"/>
              <a:cs typeface="Calibri"/>
            </a:endParaRPr>
          </a:p>
          <a:p>
            <a:pPr marL="171450" indent="-171450">
              <a:buFont typeface="Arial,Sans-Serif"/>
              <a:buChar char="•"/>
            </a:pPr>
            <a:r>
              <a:rPr lang="en-US" dirty="0"/>
              <a:t>Then they signal to other neurons, muscles or glands, via their axon. Shown on the right. </a:t>
            </a:r>
            <a:endParaRPr lang="en-US" dirty="0">
              <a:ea typeface="Calibri" panose="020F0502020204030204"/>
              <a:cs typeface="Calibri" panose="020F0502020204030204"/>
            </a:endParaRPr>
          </a:p>
          <a:p>
            <a:pPr marL="171450" indent="-171450">
              <a:buFont typeface="Arial,Sans-Serif"/>
              <a:buChar char="•"/>
            </a:pPr>
            <a:endParaRPr lang="en-US" dirty="0">
              <a:ea typeface="Calibri" panose="020F0502020204030204"/>
              <a:cs typeface="Calibri" panose="020F0502020204030204"/>
            </a:endParaRPr>
          </a:p>
          <a:p>
            <a:r>
              <a:rPr lang="en-US" dirty="0"/>
              <a:t>Linker: </a:t>
            </a:r>
          </a:p>
          <a:p>
            <a:pPr marL="171450" indent="-171450">
              <a:buFont typeface="Arial,Sans-Serif"/>
              <a:buChar char="•"/>
            </a:pPr>
            <a:r>
              <a:rPr lang="en-US" dirty="0"/>
              <a:t>But, while this is the sort of cartoon we often use neurons are actually incredibly diverse</a:t>
            </a:r>
          </a:p>
          <a:p>
            <a:endParaRPr lang="en-US" dirty="0"/>
          </a:p>
          <a:p>
            <a:r>
              <a:rPr lang="en-US" dirty="0"/>
              <a:t>Image from: </a:t>
            </a:r>
          </a:p>
          <a:p>
            <a:r>
              <a:rPr lang="en-US" dirty="0">
                <a:hlinkClick r:id="rId3"/>
              </a:rPr>
              <a:t>https://www.researchgate.net/figure/Structure-of-the-neuron-3_fig1_367793811</a:t>
            </a:r>
            <a:r>
              <a:rPr lang="en-US" dirty="0"/>
              <a:t>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0DE84DE3-34A0-4F58-8033-49DA6AB34703}" type="slidenum">
              <a:t>6</a:t>
            </a:fld>
            <a:endParaRPr lang="en-US"/>
          </a:p>
        </p:txBody>
      </p:sp>
    </p:spTree>
    <p:extLst>
      <p:ext uri="{BB962C8B-B14F-4D97-AF65-F5344CB8AC3E}">
        <p14:creationId xmlns:p14="http://schemas.microsoft.com/office/powerpoint/2010/main" val="2395289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this paper made detailed measurements from over 1,000 neurons and concluded that there were around 70 types: which differ in several features – including their morphology, which you can see here. Some of the neurons in blue look like the diagram we saw on the previous slide, but others, like those in pink look quite different. </a:t>
            </a:r>
          </a:p>
          <a:p>
            <a:endParaRPr lang="en-US" dirty="0"/>
          </a:p>
          <a:p>
            <a:r>
              <a:rPr lang="en-US" dirty="0"/>
              <a:t>While you might assume that this complexity was reserved for, or unique to, the human brain.</a:t>
            </a:r>
          </a:p>
          <a:p>
            <a:endParaRPr lang="en-US" dirty="0"/>
          </a:p>
          <a:p>
            <a:r>
              <a:rPr lang="en-US" dirty="0"/>
              <a:t>All of these 70 neuron types, and actually this whole study, is focused on just one part of the mouse brain.  </a:t>
            </a:r>
            <a:br>
              <a:rPr lang="en-US" dirty="0">
                <a:cs typeface="+mn-lt"/>
              </a:rPr>
            </a:br>
            <a:endParaRPr lang="en-US" dirty="0"/>
          </a:p>
          <a:p>
            <a:r>
              <a:rPr lang="en-US" dirty="0"/>
              <a:t>Linker: </a:t>
            </a:r>
          </a:p>
          <a:p>
            <a:pPr marL="171450" indent="-171450">
              <a:buFont typeface="Arial,Sans-Serif"/>
              <a:buChar char="•"/>
            </a:pPr>
            <a:r>
              <a:rPr lang="en-US" dirty="0"/>
              <a:t>So, is this structural diversity just random, i.e. the result of noisy biological processes, or not?</a:t>
            </a:r>
            <a:endParaRPr lang="en-US" dirty="0">
              <a:ea typeface="Calibri"/>
              <a:cs typeface="Calibri"/>
            </a:endParaRPr>
          </a:p>
          <a:p>
            <a:pPr marL="171450" indent="-171450">
              <a:buFont typeface="Arial,Sans-Serif"/>
              <a:buChar char="•"/>
            </a:pPr>
            <a:endParaRPr lang="en-US" dirty="0"/>
          </a:p>
          <a:p>
            <a:r>
              <a:rPr lang="en-US" dirty="0">
                <a:hlinkClick r:id="rId3"/>
              </a:rPr>
              <a:t>https://doi.org/10.1038/s41586-020-2907-3</a:t>
            </a:r>
            <a:endParaRPr lang="en-US" dirty="0"/>
          </a:p>
        </p:txBody>
      </p:sp>
      <p:sp>
        <p:nvSpPr>
          <p:cNvPr id="4" name="Slide Number Placeholder 3"/>
          <p:cNvSpPr>
            <a:spLocks noGrp="1"/>
          </p:cNvSpPr>
          <p:nvPr>
            <p:ph type="sldNum" sz="quarter" idx="5"/>
          </p:nvPr>
        </p:nvSpPr>
        <p:spPr/>
        <p:txBody>
          <a:bodyPr/>
          <a:lstStyle/>
          <a:p>
            <a:fld id="{0DE84DE3-34A0-4F58-8033-49DA6AB34703}" type="slidenum">
              <a:t>7</a:t>
            </a:fld>
            <a:endParaRPr lang="en-US"/>
          </a:p>
        </p:txBody>
      </p:sp>
    </p:spTree>
    <p:extLst>
      <p:ext uri="{BB962C8B-B14F-4D97-AF65-F5344CB8AC3E}">
        <p14:creationId xmlns:p14="http://schemas.microsoft.com/office/powerpoint/2010/main" val="3895844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paper, the authors </a:t>
            </a:r>
            <a:r>
              <a:rPr lang="en-US" dirty="0" err="1"/>
              <a:t>analyse</a:t>
            </a:r>
            <a:r>
              <a:rPr lang="en-US" dirty="0"/>
              <a:t> the morphology of over 10,000 real neurons from an open source dataset and show that they balance wiring costs – that is the amount of material needed to construct the branches, and conduction delays – the distance between their cell body and their points of contact with other neurons.  </a:t>
            </a:r>
          </a:p>
          <a:p>
            <a:r>
              <a:rPr lang="en-US" dirty="0">
                <a:hlinkClick r:id="rId3"/>
              </a:rPr>
              <a:t>https://doi.org/10.1098/rspb.2018.2727</a:t>
            </a:r>
            <a:r>
              <a:rPr lang="en-US" dirty="0"/>
              <a:t>  </a:t>
            </a:r>
            <a:endParaRPr lang="en-US" dirty="0">
              <a:ea typeface="Calibri"/>
              <a:cs typeface="Calibri"/>
            </a:endParaRPr>
          </a:p>
          <a:p>
            <a:endParaRPr lang="en-US" dirty="0">
              <a:ea typeface="Calibri"/>
              <a:cs typeface="Calibri"/>
            </a:endParaRPr>
          </a:p>
          <a:p>
            <a:r>
              <a:rPr lang="en-US" dirty="0">
                <a:ea typeface="Calibri"/>
                <a:cs typeface="Calibri"/>
              </a:rPr>
              <a:t>In figure a, the black circles represent the soma or cell body of the neuron. The green circles, show the inputs, and the red circle shows a branch point. And what this figure shows is how it's possible to wire the connections from green to black in different ways. </a:t>
            </a:r>
          </a:p>
          <a:p>
            <a:endParaRPr lang="en-US" dirty="0">
              <a:ea typeface="Calibri"/>
              <a:cs typeface="Calibri"/>
            </a:endParaRPr>
          </a:p>
          <a:p>
            <a:r>
              <a:rPr lang="en-US" dirty="0">
                <a:ea typeface="Calibri"/>
                <a:cs typeface="Calibri"/>
              </a:rPr>
              <a:t>On the left, is the tree with the minimum wiring cost. </a:t>
            </a:r>
          </a:p>
          <a:p>
            <a:r>
              <a:rPr lang="en-US" dirty="0">
                <a:ea typeface="Calibri"/>
                <a:cs typeface="Calibri"/>
              </a:rPr>
              <a:t>In the middle is the tree with the minimum conduction delay. </a:t>
            </a:r>
          </a:p>
          <a:p>
            <a:r>
              <a:rPr lang="en-US" dirty="0">
                <a:ea typeface="Calibri"/>
                <a:cs typeface="Calibri"/>
              </a:rPr>
              <a:t>On the right is an intermediate tree. </a:t>
            </a:r>
          </a:p>
          <a:p>
            <a:endParaRPr lang="en-US" dirty="0">
              <a:ea typeface="Calibri"/>
              <a:cs typeface="Calibri"/>
            </a:endParaRPr>
          </a:p>
          <a:p>
            <a:r>
              <a:rPr lang="en-US" dirty="0">
                <a:ea typeface="Calibri"/>
                <a:cs typeface="Calibri"/>
              </a:rPr>
              <a:t>Now, as these two objectives, minimizing wiring cost and conduction delay, compete with each other, they form a Pareto front, where improving one leads to a loss in the other. This is shown in panel b, where the x axis is the wiring cost, the y-axis is the conduction delay, and the front shows how improving one impairs the other. For example, decreasing the conduction delay, leads to an increase in wiring cost. </a:t>
            </a:r>
          </a:p>
          <a:p>
            <a:endParaRPr lang="en-US" dirty="0">
              <a:ea typeface="Calibri"/>
              <a:cs typeface="Calibri"/>
            </a:endParaRPr>
          </a:p>
          <a:p>
            <a:r>
              <a:rPr lang="en-US" dirty="0">
                <a:ea typeface="Calibri"/>
                <a:cs typeface="Calibri"/>
              </a:rPr>
              <a:t>Then with this front defined, you can measure how far any given tree falls from it, as shown by the red cross.  </a:t>
            </a:r>
          </a:p>
          <a:p>
            <a:endParaRPr lang="en-US" dirty="0">
              <a:ea typeface="Calibri"/>
              <a:cs typeface="Calibri"/>
            </a:endParaRPr>
          </a:p>
          <a:p>
            <a:r>
              <a:rPr lang="en-US" dirty="0">
                <a:ea typeface="Calibri"/>
                <a:cs typeface="Calibri"/>
              </a:rPr>
              <a:t>What the authors conclude is:</a:t>
            </a:r>
          </a:p>
          <a:p>
            <a:pPr marL="171450" indent="-171450">
              <a:buFont typeface="Arial"/>
              <a:buChar char="•"/>
            </a:pPr>
            <a:r>
              <a:rPr lang="en-US" dirty="0">
                <a:ea typeface="Calibri"/>
                <a:cs typeface="Calibri"/>
              </a:rPr>
              <a:t>That neural arbors are much closer to being Pareto optimal than you would expect by chance. </a:t>
            </a:r>
          </a:p>
          <a:p>
            <a:pPr marL="171450" indent="-171450">
              <a:buFont typeface="Arial"/>
              <a:buChar char="•"/>
            </a:pPr>
            <a:r>
              <a:rPr lang="en-US" dirty="0">
                <a:ea typeface="Calibri"/>
                <a:cs typeface="Calibri"/>
              </a:rPr>
              <a:t>Suggesting that neuron structure is not random, but strikes a balance between optimizing wiring cost and conduction delays. </a:t>
            </a:r>
          </a:p>
          <a:p>
            <a:pPr marL="0" indent="0">
              <a:buFont typeface="Arial"/>
              <a:buNone/>
            </a:pPr>
            <a:endParaRPr lang="en-US" dirty="0"/>
          </a:p>
          <a:p>
            <a:pPr marL="0" indent="0">
              <a:buFont typeface="Arial"/>
              <a:buNone/>
            </a:pPr>
            <a:r>
              <a:rPr lang="en-US" dirty="0"/>
              <a:t>Linker: </a:t>
            </a:r>
          </a:p>
          <a:p>
            <a:pPr marL="171450" indent="-171450">
              <a:buFont typeface="Arial"/>
              <a:buChar char="•"/>
            </a:pPr>
            <a:r>
              <a:rPr lang="en-US" dirty="0"/>
              <a:t>So how does this sort of structure impact computation? </a:t>
            </a:r>
            <a:endParaRPr lang="en-US" dirty="0">
              <a:ea typeface="Calibri"/>
              <a:cs typeface="Calibri"/>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0DE84DE3-34A0-4F58-8033-49DA6AB34703}" type="slidenum">
              <a:t>8</a:t>
            </a:fld>
            <a:endParaRPr lang="en-US"/>
          </a:p>
        </p:txBody>
      </p:sp>
    </p:spTree>
    <p:extLst>
      <p:ext uri="{BB962C8B-B14F-4D97-AF65-F5344CB8AC3E}">
        <p14:creationId xmlns:p14="http://schemas.microsoft.com/office/powerpoint/2010/main" val="2734931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Frankly, that's an open question, so rather than giving you an answer, I’m just going to give you one example of the type of work people are pursuing in this direction. </a:t>
            </a:r>
          </a:p>
          <a:p>
            <a:endParaRPr lang="en-US" dirty="0"/>
          </a:p>
          <a:p>
            <a:r>
              <a:rPr lang="en-US" dirty="0"/>
              <a:t>Here, the authors model a single neuron and study how changing the properties of it's dendritic tree (which process it's inputs) alters it's ability to solve classic machine learning benchmarks like MNIST. </a:t>
            </a:r>
            <a:endParaRPr lang="en-US" dirty="0">
              <a:ea typeface="Calibri"/>
              <a:cs typeface="Calibri"/>
            </a:endParaRPr>
          </a:p>
          <a:p>
            <a:r>
              <a:rPr lang="en-US" dirty="0">
                <a:hlinkClick r:id="rId3"/>
              </a:rPr>
              <a:t>https://doi.org/10.1162/neco_a_01390</a:t>
            </a:r>
            <a:r>
              <a:rPr lang="en-US" dirty="0"/>
              <a:t> </a:t>
            </a:r>
          </a:p>
          <a:p>
            <a:endParaRPr lang="en-US" dirty="0">
              <a:ea typeface="Calibri"/>
              <a:cs typeface="Calibri"/>
            </a:endParaRPr>
          </a:p>
          <a:p>
            <a:r>
              <a:rPr lang="en-US" dirty="0">
                <a:ea typeface="Calibri"/>
                <a:cs typeface="Calibri"/>
              </a:rPr>
              <a:t>Shown on the left here is </a:t>
            </a:r>
            <a:r>
              <a:rPr lang="en-US">
                <a:ea typeface="Calibri"/>
                <a:cs typeface="Calibri"/>
              </a:rPr>
              <a:t>an outline </a:t>
            </a:r>
            <a:r>
              <a:rPr lang="en-US" dirty="0">
                <a:ea typeface="Calibri"/>
                <a:cs typeface="Calibri"/>
              </a:rPr>
              <a:t>of a real neuron. It's cell body is marked in pink and the black lines show it's dendritic tree. From examining these trees, researchers have found two interesting features: their branched morphology and repeated inputs.  </a:t>
            </a:r>
          </a:p>
          <a:p>
            <a:endParaRPr lang="en-US" dirty="0">
              <a:ea typeface="Calibri"/>
              <a:cs typeface="Calibri"/>
            </a:endParaRPr>
          </a:p>
          <a:p>
            <a:r>
              <a:rPr lang="en-US" dirty="0">
                <a:ea typeface="Calibri"/>
                <a:cs typeface="Calibri"/>
              </a:rPr>
              <a:t>These features are shown schematically in the middle. Here we have a single neuron with it's soma in pink, an output axon, and four numbered inputs, in dark blue, to it's dendritic tree. As you can see these inputs are divided into two branches, and this structure is repeated across sub-trees which are shown in light blue. </a:t>
            </a:r>
          </a:p>
          <a:p>
            <a:endParaRPr lang="en-US" dirty="0">
              <a:ea typeface="Calibri"/>
              <a:cs typeface="Calibri"/>
            </a:endParaRPr>
          </a:p>
          <a:p>
            <a:r>
              <a:rPr lang="en-US" dirty="0">
                <a:ea typeface="Calibri"/>
                <a:cs typeface="Calibri"/>
              </a:rPr>
              <a:t>So</a:t>
            </a:r>
            <a:r>
              <a:rPr lang="en-US">
                <a:ea typeface="Calibri"/>
                <a:cs typeface="Calibri"/>
              </a:rPr>
              <a:t>,</a:t>
            </a:r>
            <a:r>
              <a:rPr lang="en-US" dirty="0">
                <a:ea typeface="Calibri"/>
                <a:cs typeface="Calibri"/>
              </a:rPr>
              <a:t> in this paper, the authors study how altering the structure of this tree, which they call a k-tree neuron model impacts task performance. As a lower bound, they use a linear point neuron model, and as an upper bound they use a fully connected neural network with the same number of trainable parameters. </a:t>
            </a:r>
          </a:p>
          <a:p>
            <a:endParaRPr lang="en-US" dirty="0">
              <a:ea typeface="Calibri"/>
              <a:cs typeface="Calibri"/>
            </a:endParaRPr>
          </a:p>
          <a:p>
            <a:r>
              <a:rPr lang="en-US" dirty="0">
                <a:ea typeface="Calibri"/>
                <a:cs typeface="Calibri"/>
              </a:rPr>
              <a:t>What they conclude is that:</a:t>
            </a:r>
          </a:p>
          <a:p>
            <a:pPr marL="171450" indent="-171450">
              <a:buFont typeface="Arial"/>
              <a:buChar char="•"/>
            </a:pPr>
            <a:r>
              <a:rPr lang="en-US" dirty="0">
                <a:ea typeface="Calibri"/>
                <a:cs typeface="Calibri"/>
              </a:rPr>
              <a:t>The performance of their tree model improves as you increase k (the number of repeated subtrees)</a:t>
            </a:r>
          </a:p>
          <a:p>
            <a:pPr marL="171450" indent="-171450">
              <a:buFont typeface="Arial"/>
              <a:buChar char="•"/>
            </a:pPr>
            <a:r>
              <a:rPr lang="en-US" dirty="0">
                <a:ea typeface="Calibri"/>
                <a:cs typeface="Calibri"/>
              </a:rPr>
              <a:t>But degrades when you make the trees more realistic by making them asymmetrical. </a:t>
            </a:r>
          </a:p>
          <a:p>
            <a:pPr marL="171450" indent="-171450">
              <a:buFont typeface="Arial"/>
              <a:buChar char="•"/>
            </a:pPr>
            <a:endParaRPr lang="en-US" dirty="0">
              <a:ea typeface="Calibri"/>
              <a:cs typeface="Calibri"/>
            </a:endParaRPr>
          </a:p>
          <a:p>
            <a:r>
              <a:rPr lang="en-US">
                <a:ea typeface="Calibri"/>
                <a:cs typeface="Calibri"/>
              </a:rPr>
              <a:t>Which suggests that there is still lots left to explore in this space!</a:t>
            </a:r>
            <a:r>
              <a:rPr lang="en-US" dirty="0">
                <a:ea typeface="Calibri"/>
                <a:cs typeface="Calibri"/>
              </a:rPr>
              <a:t> </a:t>
            </a:r>
          </a:p>
          <a:p>
            <a:endParaRPr lang="en-US" dirty="0">
              <a:ea typeface="Calibri"/>
              <a:cs typeface="Calibri"/>
            </a:endParaRPr>
          </a:p>
          <a:p>
            <a:r>
              <a:rPr lang="en-US" dirty="0">
                <a:ea typeface="Calibri"/>
                <a:cs typeface="Calibri"/>
              </a:rPr>
              <a:t>Linker: </a:t>
            </a:r>
          </a:p>
          <a:p>
            <a:pPr marL="171450" indent="-171450">
              <a:buFont typeface="Arial" panose="020B0604020202020204" pitchFamily="34" charset="0"/>
              <a:buChar char="•"/>
            </a:pPr>
            <a:r>
              <a:rPr lang="en-US" dirty="0">
                <a:ea typeface="Calibri"/>
                <a:cs typeface="Calibri"/>
              </a:rPr>
              <a:t>Okay, that’s all for neuron structure. In the next </a:t>
            </a:r>
            <a:r>
              <a:rPr lang="en-US">
                <a:ea typeface="Calibri"/>
                <a:cs typeface="Calibri"/>
              </a:rPr>
              <a:t>video </a:t>
            </a:r>
            <a:r>
              <a:rPr lang="en-US" dirty="0">
                <a:ea typeface="Calibri"/>
                <a:cs typeface="Calibri"/>
              </a:rPr>
              <a:t>we’ll move onto </a:t>
            </a:r>
            <a:r>
              <a:rPr lang="en-US">
                <a:ea typeface="Calibri"/>
                <a:cs typeface="Calibri"/>
              </a:rPr>
              <a:t>neuron function.</a:t>
            </a:r>
            <a:r>
              <a:rPr lang="en-US" dirty="0">
                <a:ea typeface="Calibri"/>
                <a:cs typeface="Calibri"/>
              </a:rPr>
              <a:t> </a:t>
            </a:r>
          </a:p>
          <a:p>
            <a:r>
              <a:rPr lang="en-US" dirty="0">
                <a:ea typeface="Calibri"/>
                <a:cs typeface="Calibri"/>
              </a:rPr>
              <a:t> </a:t>
            </a:r>
          </a:p>
        </p:txBody>
      </p:sp>
      <p:sp>
        <p:nvSpPr>
          <p:cNvPr id="4" name="Slide Number Placeholder 3"/>
          <p:cNvSpPr>
            <a:spLocks noGrp="1"/>
          </p:cNvSpPr>
          <p:nvPr>
            <p:ph type="sldNum" sz="quarter" idx="5"/>
          </p:nvPr>
        </p:nvSpPr>
        <p:spPr/>
        <p:txBody>
          <a:bodyPr/>
          <a:lstStyle/>
          <a:p>
            <a:fld id="{0DE84DE3-34A0-4F58-8033-49DA6AB34703}" type="slidenum">
              <a:t>9</a:t>
            </a:fld>
            <a:endParaRPr lang="en-US"/>
          </a:p>
        </p:txBody>
      </p:sp>
    </p:spTree>
    <p:extLst>
      <p:ext uri="{BB962C8B-B14F-4D97-AF65-F5344CB8AC3E}">
        <p14:creationId xmlns:p14="http://schemas.microsoft.com/office/powerpoint/2010/main" val="7793801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1.jp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1.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005301"/>
          </a:xfrm>
        </p:spPr>
        <p:txBody>
          <a:bodyPr anchor="b"/>
          <a:lstStyle>
            <a:lvl1pPr algn="ctr">
              <a:defRPr sz="6000"/>
            </a:lvl1pPr>
          </a:lstStyle>
          <a:p>
            <a:r>
              <a:rPr lang="en-US"/>
              <a:t>Click to edit Master title style</a:t>
            </a:r>
            <a:endParaRPr lang="en-US" dirty="0"/>
          </a:p>
        </p:txBody>
      </p:sp>
      <p:sp>
        <p:nvSpPr>
          <p:cNvPr id="3" name="TextBox 2">
            <a:extLst>
              <a:ext uri="{FF2B5EF4-FFF2-40B4-BE49-F238E27FC236}">
                <a16:creationId xmlns:a16="http://schemas.microsoft.com/office/drawing/2014/main" id="{A3397762-0363-4F3B-7E69-FB5993F876BE}"/>
              </a:ext>
            </a:extLst>
          </p:cNvPr>
          <p:cNvSpPr txBox="1"/>
          <p:nvPr/>
        </p:nvSpPr>
        <p:spPr>
          <a:xfrm>
            <a:off x="288711" y="193380"/>
            <a:ext cx="3453446" cy="369332"/>
          </a:xfrm>
          <a:prstGeom prst="rect">
            <a:avLst/>
          </a:prstGeom>
          <a:noFill/>
        </p:spPr>
        <p:txBody>
          <a:bodyPr wrap="none" rtlCol="0">
            <a:spAutoFit/>
          </a:bodyPr>
          <a:lstStyle/>
          <a:p>
            <a:r>
              <a:rPr lang="en-GB" dirty="0"/>
              <a:t>Neuroscience for machine learners</a:t>
            </a:r>
            <a:endParaRPr lang="en-GB" dirty="0">
              <a:solidFill>
                <a:srgbClr val="073A57"/>
              </a:solidFill>
            </a:endParaRPr>
          </a:p>
        </p:txBody>
      </p:sp>
      <p:pic>
        <p:nvPicPr>
          <p:cNvPr id="11" name="Picture 10" descr="A close-up of a logo&#10;&#10;Description automatically generated">
            <a:extLst>
              <a:ext uri="{FF2B5EF4-FFF2-40B4-BE49-F238E27FC236}">
                <a16:creationId xmlns:a16="http://schemas.microsoft.com/office/drawing/2014/main" id="{12773C42-E436-6661-8CBB-7AD5886C1D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 y="5194896"/>
            <a:ext cx="2542903" cy="1663104"/>
          </a:xfrm>
          <a:prstGeom prst="rect">
            <a:avLst/>
          </a:prstGeom>
        </p:spPr>
      </p:pic>
      <p:pic>
        <p:nvPicPr>
          <p:cNvPr id="13" name="Picture 12" descr="A letter n with a machine&#10;&#10;Description automatically generated with medium confidence">
            <a:extLst>
              <a:ext uri="{FF2B5EF4-FFF2-40B4-BE49-F238E27FC236}">
                <a16:creationId xmlns:a16="http://schemas.microsoft.com/office/drawing/2014/main" id="{83ACD6DF-79C2-F4E9-F90C-C320E276E2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9563" y="5475870"/>
            <a:ext cx="2107473" cy="1101155"/>
          </a:xfrm>
          <a:prstGeom prst="rect">
            <a:avLst/>
          </a:prstGeom>
        </p:spPr>
      </p:pic>
      <p:sp>
        <p:nvSpPr>
          <p:cNvPr id="14" name="TextBox 13">
            <a:extLst>
              <a:ext uri="{FF2B5EF4-FFF2-40B4-BE49-F238E27FC236}">
                <a16:creationId xmlns:a16="http://schemas.microsoft.com/office/drawing/2014/main" id="{73918124-BC77-4AFA-04F8-A50C426EDA63}"/>
              </a:ext>
            </a:extLst>
          </p:cNvPr>
          <p:cNvSpPr txBox="1"/>
          <p:nvPr/>
        </p:nvSpPr>
        <p:spPr>
          <a:xfrm>
            <a:off x="9335441" y="6488668"/>
            <a:ext cx="2855718" cy="369332"/>
          </a:xfrm>
          <a:prstGeom prst="rect">
            <a:avLst/>
          </a:prstGeom>
          <a:noFill/>
        </p:spPr>
        <p:txBody>
          <a:bodyPr wrap="none" rtlCol="0">
            <a:spAutoFit/>
          </a:bodyPr>
          <a:lstStyle/>
          <a:p>
            <a:r>
              <a:rPr lang="en-GB" dirty="0"/>
              <a:t>https://neural-reckoning.org</a:t>
            </a:r>
          </a:p>
        </p:txBody>
      </p:sp>
      <p:sp>
        <p:nvSpPr>
          <p:cNvPr id="18" name="TextBox 17">
            <a:extLst>
              <a:ext uri="{FF2B5EF4-FFF2-40B4-BE49-F238E27FC236}">
                <a16:creationId xmlns:a16="http://schemas.microsoft.com/office/drawing/2014/main" id="{ECA3B2A4-E7E4-A69E-1159-1C44327017D8}"/>
              </a:ext>
            </a:extLst>
          </p:cNvPr>
          <p:cNvSpPr txBox="1"/>
          <p:nvPr/>
        </p:nvSpPr>
        <p:spPr>
          <a:xfrm>
            <a:off x="8751657" y="193380"/>
            <a:ext cx="3151632" cy="369332"/>
          </a:xfrm>
          <a:prstGeom prst="rect">
            <a:avLst/>
          </a:prstGeom>
          <a:noFill/>
        </p:spPr>
        <p:txBody>
          <a:bodyPr wrap="none" rtlCol="0">
            <a:spAutoFit/>
          </a:bodyPr>
          <a:lstStyle/>
          <a:p>
            <a:r>
              <a:rPr lang="en-GB" dirty="0"/>
              <a:t>Dan Goodman </a:t>
            </a:r>
            <a:r>
              <a:rPr lang="en-GB" dirty="0">
                <a:solidFill>
                  <a:schemeClr val="bg1">
                    <a:lumMod val="75000"/>
                  </a:schemeClr>
                </a:solidFill>
              </a:rPr>
              <a:t>&amp;</a:t>
            </a:r>
            <a:r>
              <a:rPr lang="en-GB" dirty="0"/>
              <a:t> Marcus Ghosh</a:t>
            </a:r>
            <a:endParaRPr lang="en-GB" dirty="0">
              <a:solidFill>
                <a:srgbClr val="073A57"/>
              </a:solidFill>
            </a:endParaRPr>
          </a:p>
        </p:txBody>
      </p:sp>
    </p:spTree>
    <p:extLst>
      <p:ext uri="{BB962C8B-B14F-4D97-AF65-F5344CB8AC3E}">
        <p14:creationId xmlns:p14="http://schemas.microsoft.com/office/powerpoint/2010/main" val="3372489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228B17-9E99-45ED-9028-28A80E2F7F94}" type="datetimeFigureOut">
              <a:rPr lang="en-GB" smtClean="0"/>
              <a:t>10/10/2023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F9A8C5-41D3-4E0E-9210-72AE07EC1835}" type="slidenum">
              <a:rPr lang="en-GB" smtClean="0"/>
              <a:t>‹#›</a:t>
            </a:fld>
            <a:endParaRPr lang="en-GB"/>
          </a:p>
        </p:txBody>
      </p:sp>
    </p:spTree>
    <p:extLst>
      <p:ext uri="{BB962C8B-B14F-4D97-AF65-F5344CB8AC3E}">
        <p14:creationId xmlns:p14="http://schemas.microsoft.com/office/powerpoint/2010/main" val="2905448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228B17-9E99-45ED-9028-28A80E2F7F94}" type="datetimeFigureOut">
              <a:rPr lang="en-GB" smtClean="0"/>
              <a:t>10/10/2023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F9A8C5-41D3-4E0E-9210-72AE07EC1835}" type="slidenum">
              <a:rPr lang="en-GB" smtClean="0"/>
              <a:t>‹#›</a:t>
            </a:fld>
            <a:endParaRPr lang="en-GB"/>
          </a:p>
        </p:txBody>
      </p:sp>
    </p:spTree>
    <p:extLst>
      <p:ext uri="{BB962C8B-B14F-4D97-AF65-F5344CB8AC3E}">
        <p14:creationId xmlns:p14="http://schemas.microsoft.com/office/powerpoint/2010/main" val="3728045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AD39B-7575-8397-0BC3-56F3406A22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486CE26-6708-1A0F-1513-338B1008E2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451C19F-D40E-7286-53EE-4B98954E365E}"/>
              </a:ext>
            </a:extLst>
          </p:cNvPr>
          <p:cNvSpPr>
            <a:spLocks noGrp="1"/>
          </p:cNvSpPr>
          <p:nvPr>
            <p:ph type="dt" sz="half" idx="10"/>
          </p:nvPr>
        </p:nvSpPr>
        <p:spPr/>
        <p:txBody>
          <a:bodyPr/>
          <a:lstStyle/>
          <a:p>
            <a:fld id="{85228B17-9E99-45ED-9028-28A80E2F7F94}" type="datetimeFigureOut">
              <a:rPr lang="en-GB" smtClean="0"/>
              <a:t>10/10/2023</a:t>
            </a:fld>
            <a:endParaRPr lang="en-GB"/>
          </a:p>
        </p:txBody>
      </p:sp>
      <p:sp>
        <p:nvSpPr>
          <p:cNvPr id="5" name="Footer Placeholder 4">
            <a:extLst>
              <a:ext uri="{FF2B5EF4-FFF2-40B4-BE49-F238E27FC236}">
                <a16:creationId xmlns:a16="http://schemas.microsoft.com/office/drawing/2014/main" id="{EADA0026-E500-D044-60A6-FC3308175E7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4533B3-0B00-C003-CE57-05A04D5816F2}"/>
              </a:ext>
            </a:extLst>
          </p:cNvPr>
          <p:cNvSpPr>
            <a:spLocks noGrp="1"/>
          </p:cNvSpPr>
          <p:nvPr>
            <p:ph type="sldNum" sz="quarter" idx="12"/>
          </p:nvPr>
        </p:nvSpPr>
        <p:spPr/>
        <p:txBody>
          <a:bodyPr/>
          <a:lstStyle/>
          <a:p>
            <a:fld id="{E8F9A8C5-41D3-4E0E-9210-72AE07EC1835}" type="slidenum">
              <a:rPr lang="en-GB" smtClean="0"/>
              <a:t>‹#›</a:t>
            </a:fld>
            <a:endParaRPr lang="en-GB"/>
          </a:p>
        </p:txBody>
      </p:sp>
    </p:spTree>
    <p:extLst>
      <p:ext uri="{BB962C8B-B14F-4D97-AF65-F5344CB8AC3E}">
        <p14:creationId xmlns:p14="http://schemas.microsoft.com/office/powerpoint/2010/main" val="3961956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005301"/>
          </a:xfrm>
        </p:spPr>
        <p:txBody>
          <a:bodyPr anchor="b"/>
          <a:lstStyle>
            <a:lvl1pPr algn="ctr">
              <a:defRPr sz="6000"/>
            </a:lvl1pPr>
          </a:lstStyle>
          <a:p>
            <a:r>
              <a:rPr lang="en-US"/>
              <a:t>Click to edit Master title style</a:t>
            </a:r>
            <a:endParaRPr lang="en-US" dirty="0"/>
          </a:p>
        </p:txBody>
      </p:sp>
      <p:pic>
        <p:nvPicPr>
          <p:cNvPr id="7" name="Camera 6">
            <a:extLst>
              <a:ext uri="{FF2B5EF4-FFF2-40B4-BE49-F238E27FC236}">
                <a16:creationId xmlns:a16="http://schemas.microsoft.com/office/drawing/2014/main" id="{C9ED94B3-2517-51CB-4602-06FFF0E046F2}"/>
              </a:ext>
            </a:extLst>
          </p:cNvPr>
          <p:cNvPicPr>
            <a:picLocks noChangeAspect="1"/>
            <a:extLst>
              <a:ext uri="{51228E76-BA90-4043-B771-695A4F85340A}">
                <alf:liveFeedProps xmlns:alf="http://schemas.microsoft.com/office/drawing/2021/livefeed"/>
              </a:ext>
            </a:extLst>
          </p:cNvPicPr>
          <p:nvPr/>
        </p:nvPicPr>
        <p:blipFill>
          <a:blip r:embed="rId2">
            <a:extLst>
              <a:ext uri="{96DAC541-7B7A-43D3-8B79-37D633B846F1}">
                <asvg:svgBlip xmlns:asvg="http://schemas.microsoft.com/office/drawing/2016/SVG/main" r:embed="rId3"/>
              </a:ext>
            </a:extLst>
          </a:blip>
          <a:stretch>
            <a:fillRect/>
          </a:stretch>
        </p:blipFill>
        <p:spPr>
          <a:xfrm>
            <a:off x="4506191" y="3509963"/>
            <a:ext cx="3179618" cy="3179618"/>
          </a:xfrm>
          <a:prstGeom prst="ellipse">
            <a:avLst/>
          </a:prstGeom>
        </p:spPr>
      </p:pic>
      <p:sp>
        <p:nvSpPr>
          <p:cNvPr id="3" name="TextBox 2">
            <a:extLst>
              <a:ext uri="{FF2B5EF4-FFF2-40B4-BE49-F238E27FC236}">
                <a16:creationId xmlns:a16="http://schemas.microsoft.com/office/drawing/2014/main" id="{A3397762-0363-4F3B-7E69-FB5993F876BE}"/>
              </a:ext>
            </a:extLst>
          </p:cNvPr>
          <p:cNvSpPr txBox="1"/>
          <p:nvPr/>
        </p:nvSpPr>
        <p:spPr>
          <a:xfrm>
            <a:off x="374964" y="362054"/>
            <a:ext cx="3453446" cy="369332"/>
          </a:xfrm>
          <a:prstGeom prst="rect">
            <a:avLst/>
          </a:prstGeom>
          <a:noFill/>
        </p:spPr>
        <p:txBody>
          <a:bodyPr wrap="none" rtlCol="0">
            <a:spAutoFit/>
          </a:bodyPr>
          <a:lstStyle/>
          <a:p>
            <a:r>
              <a:rPr lang="en-GB" dirty="0"/>
              <a:t>Neuroscience for machine learners</a:t>
            </a:r>
            <a:endParaRPr lang="en-GB" dirty="0">
              <a:solidFill>
                <a:srgbClr val="073A57"/>
              </a:solidFill>
            </a:endParaRPr>
          </a:p>
        </p:txBody>
      </p:sp>
      <p:pic>
        <p:nvPicPr>
          <p:cNvPr id="11" name="Picture 10" descr="A close-up of a logo&#10;&#10;Description automatically generated">
            <a:extLst>
              <a:ext uri="{FF2B5EF4-FFF2-40B4-BE49-F238E27FC236}">
                <a16:creationId xmlns:a16="http://schemas.microsoft.com/office/drawing/2014/main" id="{12773C42-E436-6661-8CBB-7AD5886C1D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 y="5194896"/>
            <a:ext cx="2542903" cy="1663104"/>
          </a:xfrm>
          <a:prstGeom prst="rect">
            <a:avLst/>
          </a:prstGeom>
        </p:spPr>
      </p:pic>
      <p:pic>
        <p:nvPicPr>
          <p:cNvPr id="13" name="Picture 12" descr="A letter n with a machine&#10;&#10;Description automatically generated with medium confidence">
            <a:extLst>
              <a:ext uri="{FF2B5EF4-FFF2-40B4-BE49-F238E27FC236}">
                <a16:creationId xmlns:a16="http://schemas.microsoft.com/office/drawing/2014/main" id="{83ACD6DF-79C2-F4E9-F90C-C320E276E2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09563" y="5475870"/>
            <a:ext cx="2107473" cy="1101155"/>
          </a:xfrm>
          <a:prstGeom prst="rect">
            <a:avLst/>
          </a:prstGeom>
        </p:spPr>
      </p:pic>
      <p:sp>
        <p:nvSpPr>
          <p:cNvPr id="14" name="TextBox 13">
            <a:extLst>
              <a:ext uri="{FF2B5EF4-FFF2-40B4-BE49-F238E27FC236}">
                <a16:creationId xmlns:a16="http://schemas.microsoft.com/office/drawing/2014/main" id="{73918124-BC77-4AFA-04F8-A50C426EDA63}"/>
              </a:ext>
            </a:extLst>
          </p:cNvPr>
          <p:cNvSpPr txBox="1"/>
          <p:nvPr/>
        </p:nvSpPr>
        <p:spPr>
          <a:xfrm>
            <a:off x="9335441" y="6488668"/>
            <a:ext cx="2855718" cy="369332"/>
          </a:xfrm>
          <a:prstGeom prst="rect">
            <a:avLst/>
          </a:prstGeom>
          <a:noFill/>
        </p:spPr>
        <p:txBody>
          <a:bodyPr wrap="none" rtlCol="0">
            <a:spAutoFit/>
          </a:bodyPr>
          <a:lstStyle/>
          <a:p>
            <a:r>
              <a:rPr lang="en-GB" dirty="0"/>
              <a:t>https://neural-reckoning.org</a:t>
            </a:r>
          </a:p>
        </p:txBody>
      </p:sp>
      <p:sp>
        <p:nvSpPr>
          <p:cNvPr id="18" name="TextBox 17">
            <a:extLst>
              <a:ext uri="{FF2B5EF4-FFF2-40B4-BE49-F238E27FC236}">
                <a16:creationId xmlns:a16="http://schemas.microsoft.com/office/drawing/2014/main" id="{ECA3B2A4-E7E4-A69E-1159-1C44327017D8}"/>
              </a:ext>
            </a:extLst>
          </p:cNvPr>
          <p:cNvSpPr txBox="1"/>
          <p:nvPr/>
        </p:nvSpPr>
        <p:spPr>
          <a:xfrm>
            <a:off x="8665404" y="362054"/>
            <a:ext cx="3151632" cy="369332"/>
          </a:xfrm>
          <a:prstGeom prst="rect">
            <a:avLst/>
          </a:prstGeom>
          <a:noFill/>
        </p:spPr>
        <p:txBody>
          <a:bodyPr wrap="none" rtlCol="0">
            <a:spAutoFit/>
          </a:bodyPr>
          <a:lstStyle/>
          <a:p>
            <a:r>
              <a:rPr lang="en-GB" dirty="0"/>
              <a:t>Dan Goodman </a:t>
            </a:r>
            <a:r>
              <a:rPr lang="en-GB" dirty="0">
                <a:solidFill>
                  <a:schemeClr val="bg1">
                    <a:lumMod val="75000"/>
                  </a:schemeClr>
                </a:solidFill>
              </a:rPr>
              <a:t>&amp;</a:t>
            </a:r>
            <a:r>
              <a:rPr lang="en-GB" dirty="0"/>
              <a:t> Marcus Ghosh</a:t>
            </a:r>
            <a:endParaRPr lang="en-GB" dirty="0">
              <a:solidFill>
                <a:srgbClr val="073A57"/>
              </a:solidFill>
            </a:endParaRPr>
          </a:p>
        </p:txBody>
      </p:sp>
      <p:pic>
        <p:nvPicPr>
          <p:cNvPr id="4" name="Picture 3" descr="A blue circle with lines and text&#10;&#10;Description automatically generated with medium confidence">
            <a:extLst>
              <a:ext uri="{FF2B5EF4-FFF2-40B4-BE49-F238E27FC236}">
                <a16:creationId xmlns:a16="http://schemas.microsoft.com/office/drawing/2014/main" id="{33629B1C-61ED-2920-2F0D-464A072442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72643" y="124131"/>
            <a:ext cx="1446714" cy="998232"/>
          </a:xfrm>
          <a:prstGeom prst="rect">
            <a:avLst/>
          </a:prstGeom>
        </p:spPr>
      </p:pic>
    </p:spTree>
    <p:extLst>
      <p:ext uri="{BB962C8B-B14F-4D97-AF65-F5344CB8AC3E}">
        <p14:creationId xmlns:p14="http://schemas.microsoft.com/office/powerpoint/2010/main" val="20935145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005301"/>
          </a:xfrm>
        </p:spPr>
        <p:txBody>
          <a:bodyPr anchor="b"/>
          <a:lstStyle>
            <a:lvl1pPr algn="ctr">
              <a:defRPr sz="6000"/>
            </a:lvl1pPr>
          </a:lstStyle>
          <a:p>
            <a:r>
              <a:rPr lang="en-US"/>
              <a:t>Click to edit Master title style</a:t>
            </a:r>
            <a:endParaRPr lang="en-US" dirty="0"/>
          </a:p>
        </p:txBody>
      </p:sp>
      <p:pic>
        <p:nvPicPr>
          <p:cNvPr id="7" name="Camera 6">
            <a:extLst>
              <a:ext uri="{FF2B5EF4-FFF2-40B4-BE49-F238E27FC236}">
                <a16:creationId xmlns:a16="http://schemas.microsoft.com/office/drawing/2014/main" id="{C9ED94B3-2517-51CB-4602-06FFF0E046F2}"/>
              </a:ext>
            </a:extLst>
          </p:cNvPr>
          <p:cNvPicPr>
            <a:picLocks noChangeAspect="1"/>
            <a:extLst>
              <a:ext uri="{51228E76-BA90-4043-B771-695A4F85340A}">
                <alf:liveFeedProps xmlns:alf="http://schemas.microsoft.com/office/drawing/2021/livefeed"/>
              </a:ext>
            </a:extLst>
          </p:cNvPicPr>
          <p:nvPr/>
        </p:nvPicPr>
        <p:blipFill>
          <a:blip r:embed="rId2">
            <a:extLst>
              <a:ext uri="{96DAC541-7B7A-43D3-8B79-37D633B846F1}">
                <asvg:svgBlip xmlns:asvg="http://schemas.microsoft.com/office/drawing/2016/SVG/main" r:embed="rId3"/>
              </a:ext>
            </a:extLst>
          </a:blip>
          <a:stretch>
            <a:fillRect/>
          </a:stretch>
        </p:blipFill>
        <p:spPr>
          <a:xfrm>
            <a:off x="4506191" y="3509963"/>
            <a:ext cx="3179618" cy="3179618"/>
          </a:xfrm>
          <a:prstGeom prst="ellipse">
            <a:avLst/>
          </a:prstGeom>
        </p:spPr>
      </p:pic>
      <p:sp>
        <p:nvSpPr>
          <p:cNvPr id="3" name="TextBox 2">
            <a:extLst>
              <a:ext uri="{FF2B5EF4-FFF2-40B4-BE49-F238E27FC236}">
                <a16:creationId xmlns:a16="http://schemas.microsoft.com/office/drawing/2014/main" id="{A3397762-0363-4F3B-7E69-FB5993F876BE}"/>
              </a:ext>
            </a:extLst>
          </p:cNvPr>
          <p:cNvSpPr txBox="1"/>
          <p:nvPr/>
        </p:nvSpPr>
        <p:spPr>
          <a:xfrm>
            <a:off x="374964" y="362054"/>
            <a:ext cx="3453446" cy="369332"/>
          </a:xfrm>
          <a:prstGeom prst="rect">
            <a:avLst/>
          </a:prstGeom>
          <a:noFill/>
        </p:spPr>
        <p:txBody>
          <a:bodyPr wrap="none" rtlCol="0">
            <a:spAutoFit/>
          </a:bodyPr>
          <a:lstStyle/>
          <a:p>
            <a:r>
              <a:rPr lang="en-GB" dirty="0"/>
              <a:t>Neuroscience for machine learners</a:t>
            </a:r>
            <a:endParaRPr lang="en-GB" dirty="0">
              <a:solidFill>
                <a:srgbClr val="073A57"/>
              </a:solidFill>
            </a:endParaRPr>
          </a:p>
        </p:txBody>
      </p:sp>
      <p:pic>
        <p:nvPicPr>
          <p:cNvPr id="11" name="Picture 10" descr="A close-up of a logo&#10;&#10;Description automatically generated">
            <a:extLst>
              <a:ext uri="{FF2B5EF4-FFF2-40B4-BE49-F238E27FC236}">
                <a16:creationId xmlns:a16="http://schemas.microsoft.com/office/drawing/2014/main" id="{12773C42-E436-6661-8CBB-7AD5886C1D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 y="5194896"/>
            <a:ext cx="2542903" cy="1663104"/>
          </a:xfrm>
          <a:prstGeom prst="rect">
            <a:avLst/>
          </a:prstGeom>
        </p:spPr>
      </p:pic>
      <p:pic>
        <p:nvPicPr>
          <p:cNvPr id="13" name="Picture 12" descr="A letter n with a machine&#10;&#10;Description automatically generated with medium confidence">
            <a:extLst>
              <a:ext uri="{FF2B5EF4-FFF2-40B4-BE49-F238E27FC236}">
                <a16:creationId xmlns:a16="http://schemas.microsoft.com/office/drawing/2014/main" id="{83ACD6DF-79C2-F4E9-F90C-C320E276E2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09563" y="5475870"/>
            <a:ext cx="2107473" cy="1101155"/>
          </a:xfrm>
          <a:prstGeom prst="rect">
            <a:avLst/>
          </a:prstGeom>
        </p:spPr>
      </p:pic>
      <p:sp>
        <p:nvSpPr>
          <p:cNvPr id="14" name="TextBox 13">
            <a:extLst>
              <a:ext uri="{FF2B5EF4-FFF2-40B4-BE49-F238E27FC236}">
                <a16:creationId xmlns:a16="http://schemas.microsoft.com/office/drawing/2014/main" id="{73918124-BC77-4AFA-04F8-A50C426EDA63}"/>
              </a:ext>
            </a:extLst>
          </p:cNvPr>
          <p:cNvSpPr txBox="1"/>
          <p:nvPr/>
        </p:nvSpPr>
        <p:spPr>
          <a:xfrm>
            <a:off x="9335441" y="6488668"/>
            <a:ext cx="2855718" cy="369332"/>
          </a:xfrm>
          <a:prstGeom prst="rect">
            <a:avLst/>
          </a:prstGeom>
          <a:noFill/>
        </p:spPr>
        <p:txBody>
          <a:bodyPr wrap="none" rtlCol="0">
            <a:spAutoFit/>
          </a:bodyPr>
          <a:lstStyle/>
          <a:p>
            <a:r>
              <a:rPr lang="en-GB" dirty="0"/>
              <a:t>https://neural-reckoning.org</a:t>
            </a:r>
          </a:p>
        </p:txBody>
      </p:sp>
      <p:sp>
        <p:nvSpPr>
          <p:cNvPr id="18" name="TextBox 17">
            <a:extLst>
              <a:ext uri="{FF2B5EF4-FFF2-40B4-BE49-F238E27FC236}">
                <a16:creationId xmlns:a16="http://schemas.microsoft.com/office/drawing/2014/main" id="{ECA3B2A4-E7E4-A69E-1159-1C44327017D8}"/>
              </a:ext>
            </a:extLst>
          </p:cNvPr>
          <p:cNvSpPr txBox="1"/>
          <p:nvPr/>
        </p:nvSpPr>
        <p:spPr>
          <a:xfrm>
            <a:off x="8665404" y="362054"/>
            <a:ext cx="3151632" cy="369332"/>
          </a:xfrm>
          <a:prstGeom prst="rect">
            <a:avLst/>
          </a:prstGeom>
          <a:noFill/>
        </p:spPr>
        <p:txBody>
          <a:bodyPr wrap="none" rtlCol="0">
            <a:spAutoFit/>
          </a:bodyPr>
          <a:lstStyle/>
          <a:p>
            <a:r>
              <a:rPr lang="en-GB" dirty="0"/>
              <a:t>Dan Goodman </a:t>
            </a:r>
            <a:r>
              <a:rPr lang="en-GB" dirty="0">
                <a:solidFill>
                  <a:schemeClr val="bg1">
                    <a:lumMod val="75000"/>
                  </a:schemeClr>
                </a:solidFill>
              </a:rPr>
              <a:t>&amp;</a:t>
            </a:r>
            <a:r>
              <a:rPr lang="en-GB" dirty="0"/>
              <a:t> Marcus Ghosh</a:t>
            </a:r>
            <a:endParaRPr lang="en-GB" dirty="0">
              <a:solidFill>
                <a:srgbClr val="073A57"/>
              </a:solidFill>
            </a:endParaRPr>
          </a:p>
        </p:txBody>
      </p:sp>
      <p:pic>
        <p:nvPicPr>
          <p:cNvPr id="4" name="Picture 3" descr="A blue circle with lines and text&#10;&#10;Description automatically generated with medium confidence">
            <a:extLst>
              <a:ext uri="{FF2B5EF4-FFF2-40B4-BE49-F238E27FC236}">
                <a16:creationId xmlns:a16="http://schemas.microsoft.com/office/drawing/2014/main" id="{33629B1C-61ED-2920-2F0D-464A072442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72643" y="124131"/>
            <a:ext cx="1446714" cy="998232"/>
          </a:xfrm>
          <a:prstGeom prst="rect">
            <a:avLst/>
          </a:prstGeom>
        </p:spPr>
      </p:pic>
    </p:spTree>
    <p:extLst>
      <p:ext uri="{BB962C8B-B14F-4D97-AF65-F5344CB8AC3E}">
        <p14:creationId xmlns:p14="http://schemas.microsoft.com/office/powerpoint/2010/main" val="20935145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60111"/>
          </a:xfrm>
        </p:spPr>
        <p:txBody>
          <a:bodyPr/>
          <a:lstStyle>
            <a:lvl1pPr algn="ctr">
              <a:defRPr/>
            </a:lvl1pPr>
          </a:lstStyle>
          <a:p>
            <a:r>
              <a:rPr lang="en-US"/>
              <a:t>Click to edit Master title style</a:t>
            </a:r>
            <a:endParaRPr lang="en-US" dirty="0"/>
          </a:p>
        </p:txBody>
      </p:sp>
      <p:sp>
        <p:nvSpPr>
          <p:cNvPr id="3" name="Content Placeholder 2"/>
          <p:cNvSpPr>
            <a:spLocks noGrp="1"/>
          </p:cNvSpPr>
          <p:nvPr>
            <p:ph idx="1"/>
          </p:nvPr>
        </p:nvSpPr>
        <p:spPr>
          <a:xfrm>
            <a:off x="120159" y="914400"/>
            <a:ext cx="9670472" cy="5943600"/>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66802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228B17-9E99-45ED-9028-28A80E2F7F94}" type="datetimeFigureOut">
              <a:rPr lang="en-GB" smtClean="0"/>
              <a:t>10/10/2023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F9A8C5-41D3-4E0E-9210-72AE07EC1835}" type="slidenum">
              <a:rPr lang="en-GB" smtClean="0"/>
              <a:t>‹#›</a:t>
            </a:fld>
            <a:endParaRPr lang="en-GB"/>
          </a:p>
        </p:txBody>
      </p:sp>
    </p:spTree>
    <p:extLst>
      <p:ext uri="{BB962C8B-B14F-4D97-AF65-F5344CB8AC3E}">
        <p14:creationId xmlns:p14="http://schemas.microsoft.com/office/powerpoint/2010/main" val="3220018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5228B17-9E99-45ED-9028-28A80E2F7F94}" type="datetimeFigureOut">
              <a:rPr lang="en-GB" smtClean="0"/>
              <a:t>10/10/2023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8F9A8C5-41D3-4E0E-9210-72AE07EC1835}" type="slidenum">
              <a:rPr lang="en-GB" smtClean="0"/>
              <a:t>‹#›</a:t>
            </a:fld>
            <a:endParaRPr lang="en-GB"/>
          </a:p>
        </p:txBody>
      </p:sp>
    </p:spTree>
    <p:extLst>
      <p:ext uri="{BB962C8B-B14F-4D97-AF65-F5344CB8AC3E}">
        <p14:creationId xmlns:p14="http://schemas.microsoft.com/office/powerpoint/2010/main" val="28695105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5228B17-9E99-45ED-9028-28A80E2F7F94}" type="datetimeFigureOut">
              <a:rPr lang="en-GB" smtClean="0"/>
              <a:t>10/10/2023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8F9A8C5-41D3-4E0E-9210-72AE07EC1835}" type="slidenum">
              <a:rPr lang="en-GB" smtClean="0"/>
              <a:t>‹#›</a:t>
            </a:fld>
            <a:endParaRPr lang="en-GB"/>
          </a:p>
        </p:txBody>
      </p:sp>
    </p:spTree>
    <p:extLst>
      <p:ext uri="{BB962C8B-B14F-4D97-AF65-F5344CB8AC3E}">
        <p14:creationId xmlns:p14="http://schemas.microsoft.com/office/powerpoint/2010/main" val="17158391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5228B17-9E99-45ED-9028-28A80E2F7F94}" type="datetimeFigureOut">
              <a:rPr lang="en-GB" smtClean="0"/>
              <a:t>10/10/2023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8F9A8C5-41D3-4E0E-9210-72AE07EC1835}" type="slidenum">
              <a:rPr lang="en-GB" smtClean="0"/>
              <a:t>‹#›</a:t>
            </a:fld>
            <a:endParaRPr lang="en-GB"/>
          </a:p>
        </p:txBody>
      </p:sp>
    </p:spTree>
    <p:extLst>
      <p:ext uri="{BB962C8B-B14F-4D97-AF65-F5344CB8AC3E}">
        <p14:creationId xmlns:p14="http://schemas.microsoft.com/office/powerpoint/2010/main" val="501771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60111"/>
          </a:xfrm>
        </p:spPr>
        <p:txBody>
          <a:bodyPr/>
          <a:lstStyle>
            <a:lvl1pPr algn="ctr">
              <a:defRPr/>
            </a:lvl1pPr>
          </a:lstStyle>
          <a:p>
            <a:r>
              <a:rPr lang="en-US"/>
              <a:t>Click to edit Master title style</a:t>
            </a:r>
            <a:endParaRPr lang="en-US" dirty="0"/>
          </a:p>
        </p:txBody>
      </p:sp>
      <p:sp>
        <p:nvSpPr>
          <p:cNvPr id="3" name="Content Placeholder 2"/>
          <p:cNvSpPr>
            <a:spLocks noGrp="1"/>
          </p:cNvSpPr>
          <p:nvPr>
            <p:ph idx="1"/>
          </p:nvPr>
        </p:nvSpPr>
        <p:spPr>
          <a:xfrm>
            <a:off x="2521527" y="914400"/>
            <a:ext cx="9670472" cy="5943600"/>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1961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228B17-9E99-45ED-9028-28A80E2F7F94}" type="datetimeFigureOut">
              <a:rPr lang="en-GB" smtClean="0"/>
              <a:t>10/10/2023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8F9A8C5-41D3-4E0E-9210-72AE07EC1835}" type="slidenum">
              <a:rPr lang="en-GB" smtClean="0"/>
              <a:t>‹#›</a:t>
            </a:fld>
            <a:endParaRPr lang="en-GB"/>
          </a:p>
        </p:txBody>
      </p:sp>
    </p:spTree>
    <p:extLst>
      <p:ext uri="{BB962C8B-B14F-4D97-AF65-F5344CB8AC3E}">
        <p14:creationId xmlns:p14="http://schemas.microsoft.com/office/powerpoint/2010/main" val="31461035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228B17-9E99-45ED-9028-28A80E2F7F94}" type="datetimeFigureOut">
              <a:rPr lang="en-GB" smtClean="0"/>
              <a:t>10/10/2023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8F9A8C5-41D3-4E0E-9210-72AE07EC1835}" type="slidenum">
              <a:rPr lang="en-GB" smtClean="0"/>
              <a:t>‹#›</a:t>
            </a:fld>
            <a:endParaRPr lang="en-GB"/>
          </a:p>
        </p:txBody>
      </p:sp>
    </p:spTree>
    <p:extLst>
      <p:ext uri="{BB962C8B-B14F-4D97-AF65-F5344CB8AC3E}">
        <p14:creationId xmlns:p14="http://schemas.microsoft.com/office/powerpoint/2010/main" val="1894431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228B17-9E99-45ED-9028-28A80E2F7F94}" type="datetimeFigureOut">
              <a:rPr lang="en-GB" smtClean="0"/>
              <a:t>10/10/2023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8F9A8C5-41D3-4E0E-9210-72AE07EC1835}" type="slidenum">
              <a:rPr lang="en-GB" smtClean="0"/>
              <a:t>‹#›</a:t>
            </a:fld>
            <a:endParaRPr lang="en-GB"/>
          </a:p>
        </p:txBody>
      </p:sp>
    </p:spTree>
    <p:extLst>
      <p:ext uri="{BB962C8B-B14F-4D97-AF65-F5344CB8AC3E}">
        <p14:creationId xmlns:p14="http://schemas.microsoft.com/office/powerpoint/2010/main" val="16367476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228B17-9E99-45ED-9028-28A80E2F7F94}" type="datetimeFigureOut">
              <a:rPr lang="en-GB" smtClean="0"/>
              <a:t>10/10/2023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F9A8C5-41D3-4E0E-9210-72AE07EC1835}" type="slidenum">
              <a:rPr lang="en-GB" smtClean="0"/>
              <a:t>‹#›</a:t>
            </a:fld>
            <a:endParaRPr lang="en-GB"/>
          </a:p>
        </p:txBody>
      </p:sp>
    </p:spTree>
    <p:extLst>
      <p:ext uri="{BB962C8B-B14F-4D97-AF65-F5344CB8AC3E}">
        <p14:creationId xmlns:p14="http://schemas.microsoft.com/office/powerpoint/2010/main" val="22498342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228B17-9E99-45ED-9028-28A80E2F7F94}" type="datetimeFigureOut">
              <a:rPr lang="en-GB" smtClean="0"/>
              <a:t>10/10/2023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F9A8C5-41D3-4E0E-9210-72AE07EC1835}" type="slidenum">
              <a:rPr lang="en-GB" smtClean="0"/>
              <a:t>‹#›</a:t>
            </a:fld>
            <a:endParaRPr lang="en-GB"/>
          </a:p>
        </p:txBody>
      </p:sp>
    </p:spTree>
    <p:extLst>
      <p:ext uri="{BB962C8B-B14F-4D97-AF65-F5344CB8AC3E}">
        <p14:creationId xmlns:p14="http://schemas.microsoft.com/office/powerpoint/2010/main" val="1663740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228B17-9E99-45ED-9028-28A80E2F7F94}" type="datetimeFigureOut">
              <a:rPr lang="en-GB" smtClean="0"/>
              <a:t>10/10/2023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F9A8C5-41D3-4E0E-9210-72AE07EC1835}" type="slidenum">
              <a:rPr lang="en-GB" smtClean="0"/>
              <a:t>‹#›</a:t>
            </a:fld>
            <a:endParaRPr lang="en-GB"/>
          </a:p>
        </p:txBody>
      </p:sp>
    </p:spTree>
    <p:extLst>
      <p:ext uri="{BB962C8B-B14F-4D97-AF65-F5344CB8AC3E}">
        <p14:creationId xmlns:p14="http://schemas.microsoft.com/office/powerpoint/2010/main" val="2011293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5228B17-9E99-45ED-9028-28A80E2F7F94}" type="datetimeFigureOut">
              <a:rPr lang="en-GB" smtClean="0"/>
              <a:t>10/10/2023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8F9A8C5-41D3-4E0E-9210-72AE07EC1835}" type="slidenum">
              <a:rPr lang="en-GB" smtClean="0"/>
              <a:t>‹#›</a:t>
            </a:fld>
            <a:endParaRPr lang="en-GB"/>
          </a:p>
        </p:txBody>
      </p:sp>
    </p:spTree>
    <p:extLst>
      <p:ext uri="{BB962C8B-B14F-4D97-AF65-F5344CB8AC3E}">
        <p14:creationId xmlns:p14="http://schemas.microsoft.com/office/powerpoint/2010/main" val="2232149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5228B17-9E99-45ED-9028-28A80E2F7F94}" type="datetimeFigureOut">
              <a:rPr lang="en-GB" smtClean="0"/>
              <a:t>10/10/2023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8F9A8C5-41D3-4E0E-9210-72AE07EC1835}" type="slidenum">
              <a:rPr lang="en-GB" smtClean="0"/>
              <a:t>‹#›</a:t>
            </a:fld>
            <a:endParaRPr lang="en-GB"/>
          </a:p>
        </p:txBody>
      </p:sp>
    </p:spTree>
    <p:extLst>
      <p:ext uri="{BB962C8B-B14F-4D97-AF65-F5344CB8AC3E}">
        <p14:creationId xmlns:p14="http://schemas.microsoft.com/office/powerpoint/2010/main" val="2041230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5228B17-9E99-45ED-9028-28A80E2F7F94}" type="datetimeFigureOut">
              <a:rPr lang="en-GB" smtClean="0"/>
              <a:t>10/10/2023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8F9A8C5-41D3-4E0E-9210-72AE07EC1835}" type="slidenum">
              <a:rPr lang="en-GB" smtClean="0"/>
              <a:t>‹#›</a:t>
            </a:fld>
            <a:endParaRPr lang="en-GB"/>
          </a:p>
        </p:txBody>
      </p:sp>
    </p:spTree>
    <p:extLst>
      <p:ext uri="{BB962C8B-B14F-4D97-AF65-F5344CB8AC3E}">
        <p14:creationId xmlns:p14="http://schemas.microsoft.com/office/powerpoint/2010/main" val="275072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228B17-9E99-45ED-9028-28A80E2F7F94}" type="datetimeFigureOut">
              <a:rPr lang="en-GB" smtClean="0"/>
              <a:t>10/10/2023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8F9A8C5-41D3-4E0E-9210-72AE07EC1835}" type="slidenum">
              <a:rPr lang="en-GB" smtClean="0"/>
              <a:t>‹#›</a:t>
            </a:fld>
            <a:endParaRPr lang="en-GB"/>
          </a:p>
        </p:txBody>
      </p:sp>
    </p:spTree>
    <p:extLst>
      <p:ext uri="{BB962C8B-B14F-4D97-AF65-F5344CB8AC3E}">
        <p14:creationId xmlns:p14="http://schemas.microsoft.com/office/powerpoint/2010/main" val="482347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228B17-9E99-45ED-9028-28A80E2F7F94}" type="datetimeFigureOut">
              <a:rPr lang="en-GB" smtClean="0"/>
              <a:t>10/10/2023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8F9A8C5-41D3-4E0E-9210-72AE07EC1835}" type="slidenum">
              <a:rPr lang="en-GB" smtClean="0"/>
              <a:t>‹#›</a:t>
            </a:fld>
            <a:endParaRPr lang="en-GB"/>
          </a:p>
        </p:txBody>
      </p:sp>
    </p:spTree>
    <p:extLst>
      <p:ext uri="{BB962C8B-B14F-4D97-AF65-F5344CB8AC3E}">
        <p14:creationId xmlns:p14="http://schemas.microsoft.com/office/powerpoint/2010/main" val="3100103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228B17-9E99-45ED-9028-28A80E2F7F94}" type="datetimeFigureOut">
              <a:rPr lang="en-GB" smtClean="0"/>
              <a:t>10/10/2023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8F9A8C5-41D3-4E0E-9210-72AE07EC1835}" type="slidenum">
              <a:rPr lang="en-GB" smtClean="0"/>
              <a:t>‹#›</a:t>
            </a:fld>
            <a:endParaRPr lang="en-GB"/>
          </a:p>
        </p:txBody>
      </p:sp>
    </p:spTree>
    <p:extLst>
      <p:ext uri="{BB962C8B-B14F-4D97-AF65-F5344CB8AC3E}">
        <p14:creationId xmlns:p14="http://schemas.microsoft.com/office/powerpoint/2010/main" val="1791292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228B17-9E99-45ED-9028-28A80E2F7F94}" type="datetimeFigureOut">
              <a:rPr lang="en-GB" smtClean="0"/>
              <a:t>10/10/2023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F9A8C5-41D3-4E0E-9210-72AE07EC1835}" type="slidenum">
              <a:rPr lang="en-GB" smtClean="0"/>
              <a:t>‹#›</a:t>
            </a:fld>
            <a:endParaRPr lang="en-GB"/>
          </a:p>
        </p:txBody>
      </p:sp>
    </p:spTree>
    <p:extLst>
      <p:ext uri="{BB962C8B-B14F-4D97-AF65-F5344CB8AC3E}">
        <p14:creationId xmlns:p14="http://schemas.microsoft.com/office/powerpoint/2010/main" val="28383403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228B17-9E99-45ED-9028-28A80E2F7F94}" type="datetimeFigureOut">
              <a:rPr lang="en-GB" smtClean="0"/>
              <a:t>10/10/2023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F9A8C5-41D3-4E0E-9210-72AE07EC1835}" type="slidenum">
              <a:rPr lang="en-GB" smtClean="0"/>
              <a:t>‹#›</a:t>
            </a:fld>
            <a:endParaRPr lang="en-GB"/>
          </a:p>
        </p:txBody>
      </p:sp>
    </p:spTree>
    <p:extLst>
      <p:ext uri="{BB962C8B-B14F-4D97-AF65-F5344CB8AC3E}">
        <p14:creationId xmlns:p14="http://schemas.microsoft.com/office/powerpoint/2010/main" val="1061876717"/>
      </p:ext>
    </p:extLst>
  </p:cSld>
  <p:clrMap bg1="lt1" tx1="dk1" bg2="lt2" tx2="dk2" accent1="accent1" accent2="accent2" accent3="accent3" accent4="accent4" accent5="accent5" accent6="accent6" hlink="hlink" folHlink="folHlink"/>
  <p:sldLayoutIdLst>
    <p:sldLayoutId id="2147483685"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4.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microsoft.com/office/2018/10/relationships/comments" Target="../comments/modernComment_10C_4809D84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4.sv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14.png"/><Relationship Id="rId4" Type="http://schemas.microsoft.com/office/2018/10/relationships/comments" Target="../comments/modernComment_10E_AF62A36F.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A693D4-D78C-161A-B0F3-CEA79B385428}"/>
              </a:ext>
            </a:extLst>
          </p:cNvPr>
          <p:cNvSpPr>
            <a:spLocks noGrp="1"/>
          </p:cNvSpPr>
          <p:nvPr>
            <p:ph type="ctrTitle"/>
          </p:nvPr>
        </p:nvSpPr>
        <p:spPr/>
        <p:txBody>
          <a:bodyPr/>
          <a:lstStyle/>
          <a:p>
            <a:r>
              <a:rPr lang="en-GB" b="1">
                <a:latin typeface="Calibri"/>
                <a:ea typeface="Calibri"/>
                <a:cs typeface="Calibri"/>
              </a:rPr>
              <a:t>Neurons</a:t>
            </a:r>
            <a:endParaRPr lang="en-US" dirty="0"/>
          </a:p>
        </p:txBody>
      </p:sp>
      <p:pic>
        <p:nvPicPr>
          <p:cNvPr id="10" name="Video 9">
            <a:hlinkClick r:id="" action="ppaction://media"/>
            <a:extLst>
              <a:ext uri="{FF2B5EF4-FFF2-40B4-BE49-F238E27FC236}">
                <a16:creationId xmlns:a16="http://schemas.microsoft.com/office/drawing/2014/main" id="{216C7D32-5EAF-76AB-F4D3-D89473605F95}"/>
              </a:ext>
            </a:extLst>
          </p:cNvPr>
          <p:cNvPicPr>
            <a:extLst>
              <a:ext uri="{51228E76-BA90-4043-B771-695A4F85340A}">
                <alf:liveFeedProps xmlns:alf="http://schemas.microsoft.com/office/drawing/2021/livefeed"/>
              </a:ext>
            </a:extLst>
          </p:cNvPicPr>
          <p:nvPr/>
        </p:nvPicPr>
        <p:blipFill>
          <a:blip r:embed="rId3">
            <a:grayscl/>
            <a:extLst>
              <a:ext uri="{96DAC541-7B7A-43D3-8B79-37D633B846F1}">
                <asvg:svgBlip xmlns:asvg="http://schemas.microsoft.com/office/drawing/2016/SVG/main" r:embed="rId4"/>
              </a:ext>
            </a:extLst>
          </a:blip>
          <a:srcRect l="21875" r="21875"/>
          <a:stretch>
            <a:fillRect/>
          </a:stretch>
        </p:blipFill>
        <p:spPr>
          <a:xfrm>
            <a:off x="4501270" y="3504763"/>
            <a:ext cx="3189460" cy="3189460"/>
          </a:xfrm>
          <a:prstGeom prst="ellipse">
            <a:avLst/>
          </a:prstGeom>
        </p:spPr>
      </p:pic>
    </p:spTree>
    <p:extLst>
      <p:ext uri="{BB962C8B-B14F-4D97-AF65-F5344CB8AC3E}">
        <p14:creationId xmlns:p14="http://schemas.microsoft.com/office/powerpoint/2010/main" val="458910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0F0135-CC52-EB18-CB0B-5335E947DD8E}"/>
              </a:ext>
            </a:extLst>
          </p:cNvPr>
          <p:cNvSpPr>
            <a:spLocks noGrp="1"/>
          </p:cNvSpPr>
          <p:nvPr>
            <p:ph type="title"/>
          </p:nvPr>
        </p:nvSpPr>
        <p:spPr/>
        <p:txBody>
          <a:bodyPr>
            <a:normAutofit fontScale="90000"/>
          </a:bodyPr>
          <a:lstStyle/>
          <a:p>
            <a:r>
              <a:rPr lang="en-GB" b="1" dirty="0">
                <a:latin typeface="Calibri"/>
                <a:ea typeface="Calibri"/>
                <a:cs typeface="Calibri"/>
              </a:rPr>
              <a:t>Neurons</a:t>
            </a:r>
            <a:endParaRPr lang="en-US" dirty="0"/>
          </a:p>
        </p:txBody>
      </p:sp>
      <p:sp>
        <p:nvSpPr>
          <p:cNvPr id="5" name="Content Placeholder 4">
            <a:extLst>
              <a:ext uri="{FF2B5EF4-FFF2-40B4-BE49-F238E27FC236}">
                <a16:creationId xmlns:a16="http://schemas.microsoft.com/office/drawing/2014/main" id="{1357973F-A7D4-1E73-8093-5591F6BF67C6}"/>
              </a:ext>
            </a:extLst>
          </p:cNvPr>
          <p:cNvSpPr>
            <a:spLocks noGrp="1"/>
          </p:cNvSpPr>
          <p:nvPr>
            <p:ph idx="1"/>
          </p:nvPr>
        </p:nvSpPr>
        <p:spPr>
          <a:xfrm>
            <a:off x="5490" y="914400"/>
            <a:ext cx="12186509" cy="5943600"/>
          </a:xfrm>
        </p:spPr>
        <p:txBody>
          <a:bodyPr vert="horz" lIns="91440" tIns="45720" rIns="91440" bIns="45720" rtlCol="0" anchor="ctr">
            <a:normAutofit/>
          </a:bodyPr>
          <a:lstStyle/>
          <a:p>
            <a:pPr algn="ctr"/>
            <a:r>
              <a:rPr lang="en-GB" sz="3200" b="1" dirty="0">
                <a:ea typeface="Calibri" panose="020F0502020204030204"/>
                <a:cs typeface="Calibri" panose="020F0502020204030204"/>
              </a:rPr>
              <a:t>Structure</a:t>
            </a:r>
            <a:endParaRPr lang="en-US" sz="3200" b="1" dirty="0">
              <a:ea typeface="Calibri"/>
              <a:cs typeface="Calibri"/>
            </a:endParaRPr>
          </a:p>
          <a:p>
            <a:pPr algn="ctr"/>
            <a:endParaRPr lang="en-GB" sz="3200" b="1" dirty="0">
              <a:ea typeface="Calibri" panose="020F0502020204030204"/>
              <a:cs typeface="Calibri" panose="020F0502020204030204"/>
            </a:endParaRPr>
          </a:p>
          <a:p>
            <a:pPr algn="ctr"/>
            <a:r>
              <a:rPr lang="en-GB" sz="3200" b="1" dirty="0">
                <a:ea typeface="Calibri" panose="020F0502020204030204"/>
                <a:cs typeface="Calibri" panose="020F0502020204030204"/>
              </a:rPr>
              <a:t>Function</a:t>
            </a:r>
          </a:p>
          <a:p>
            <a:pPr algn="ctr"/>
            <a:endParaRPr lang="en-GB" sz="3200" b="1" dirty="0">
              <a:ea typeface="Calibri" panose="020F0502020204030204"/>
              <a:cs typeface="Calibri" panose="020F0502020204030204"/>
            </a:endParaRPr>
          </a:p>
          <a:p>
            <a:pPr algn="ctr"/>
            <a:r>
              <a:rPr lang="en-GB" sz="3200" b="1" dirty="0">
                <a:ea typeface="Calibri" panose="020F0502020204030204"/>
                <a:cs typeface="Calibri" panose="020F0502020204030204"/>
              </a:rPr>
              <a:t>Models</a:t>
            </a:r>
          </a:p>
        </p:txBody>
      </p:sp>
      <p:pic>
        <p:nvPicPr>
          <p:cNvPr id="12" name="Video 11">
            <a:hlinkClick r:id="" action="ppaction://media"/>
            <a:extLst>
              <a:ext uri="{FF2B5EF4-FFF2-40B4-BE49-F238E27FC236}">
                <a16:creationId xmlns:a16="http://schemas.microsoft.com/office/drawing/2014/main" id="{934B14BD-40C9-83C0-BD30-234FAC0D4726}"/>
              </a:ext>
            </a:extLst>
          </p:cNvPr>
          <p:cNvPicPr>
            <a:extLst>
              <a:ext uri="{51228E76-BA90-4043-B771-695A4F85340A}">
                <alf:liveFeedProps xmlns:alf="http://schemas.microsoft.com/office/drawing/2021/livefeed"/>
              </a:ext>
            </a:extLst>
          </p:cNvPicPr>
          <p:nvPr/>
        </p:nvPicPr>
        <p:blipFill>
          <a:blip r:embed="rId3">
            <a:grayscl/>
            <a:extLst>
              <a:ext uri="{96DAC541-7B7A-43D3-8B79-37D633B846F1}">
                <asvg:svgBlip xmlns:asvg="http://schemas.microsoft.com/office/drawing/2016/SVG/main" r:embed="rId4"/>
              </a:ext>
            </a:extLst>
          </a:blip>
          <a:srcRect l="21875" r="21875"/>
          <a:stretch>
            <a:fillRect/>
          </a:stretch>
        </p:blipFill>
        <p:spPr>
          <a:xfrm>
            <a:off x="9878840" y="4544840"/>
            <a:ext cx="2313160" cy="2313160"/>
          </a:xfrm>
          <a:prstGeom prst="ellipse">
            <a:avLst/>
          </a:prstGeom>
        </p:spPr>
      </p:pic>
    </p:spTree>
    <p:extLst>
      <p:ext uri="{BB962C8B-B14F-4D97-AF65-F5344CB8AC3E}">
        <p14:creationId xmlns:p14="http://schemas.microsoft.com/office/powerpoint/2010/main" val="264857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A693D4-D78C-161A-B0F3-CEA79B385428}"/>
              </a:ext>
            </a:extLst>
          </p:cNvPr>
          <p:cNvSpPr>
            <a:spLocks noGrp="1"/>
          </p:cNvSpPr>
          <p:nvPr>
            <p:ph type="ctrTitle"/>
          </p:nvPr>
        </p:nvSpPr>
        <p:spPr/>
        <p:txBody>
          <a:bodyPr/>
          <a:lstStyle/>
          <a:p>
            <a:r>
              <a:rPr lang="en-GB" b="1" dirty="0">
                <a:latin typeface="Calibri"/>
                <a:ea typeface="Calibri"/>
                <a:cs typeface="Calibri"/>
              </a:rPr>
              <a:t>Neuron structure</a:t>
            </a:r>
            <a:endParaRPr lang="en-US" dirty="0"/>
          </a:p>
        </p:txBody>
      </p:sp>
      <p:pic>
        <p:nvPicPr>
          <p:cNvPr id="5" name="Video 4">
            <a:hlinkClick r:id="" action="ppaction://media"/>
            <a:extLst>
              <a:ext uri="{FF2B5EF4-FFF2-40B4-BE49-F238E27FC236}">
                <a16:creationId xmlns:a16="http://schemas.microsoft.com/office/drawing/2014/main" id="{41B95394-A9C3-58AE-AB4D-F74BDE5B6BF5}"/>
              </a:ext>
            </a:extLst>
          </p:cNvPr>
          <p:cNvPicPr>
            <a:extLst>
              <a:ext uri="{51228E76-BA90-4043-B771-695A4F85340A}">
                <alf:liveFeedProps xmlns:alf="http://schemas.microsoft.com/office/drawing/2021/livefeed"/>
              </a:ext>
            </a:extLst>
          </p:cNvPicPr>
          <p:nvPr/>
        </p:nvPicPr>
        <p:blipFill>
          <a:blip r:embed="rId3">
            <a:grayscl/>
            <a:extLst>
              <a:ext uri="{96DAC541-7B7A-43D3-8B79-37D633B846F1}">
                <asvg:svgBlip xmlns:asvg="http://schemas.microsoft.com/office/drawing/2016/SVG/main" r:embed="rId4"/>
              </a:ext>
            </a:extLst>
          </a:blip>
          <a:srcRect l="21875" r="21875"/>
          <a:stretch>
            <a:fillRect/>
          </a:stretch>
        </p:blipFill>
        <p:spPr>
          <a:xfrm>
            <a:off x="4501270" y="3504763"/>
            <a:ext cx="3189460" cy="3189460"/>
          </a:xfrm>
          <a:prstGeom prst="ellipse">
            <a:avLst/>
          </a:prstGeom>
        </p:spPr>
      </p:pic>
    </p:spTree>
    <p:extLst>
      <p:ext uri="{BB962C8B-B14F-4D97-AF65-F5344CB8AC3E}">
        <p14:creationId xmlns:p14="http://schemas.microsoft.com/office/powerpoint/2010/main" val="1115782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0F0135-CC52-EB18-CB0B-5335E947DD8E}"/>
              </a:ext>
            </a:extLst>
          </p:cNvPr>
          <p:cNvSpPr>
            <a:spLocks noGrp="1"/>
          </p:cNvSpPr>
          <p:nvPr>
            <p:ph type="title"/>
          </p:nvPr>
        </p:nvSpPr>
        <p:spPr/>
        <p:txBody>
          <a:bodyPr>
            <a:normAutofit fontScale="90000"/>
          </a:bodyPr>
          <a:lstStyle/>
          <a:p>
            <a:r>
              <a:rPr lang="en-GB" b="1" dirty="0">
                <a:latin typeface="Calibri"/>
                <a:ea typeface="Calibri"/>
                <a:cs typeface="Calibri"/>
              </a:rPr>
              <a:t>Sensorimotor transformation</a:t>
            </a:r>
            <a:endParaRPr lang="en-US" dirty="0"/>
          </a:p>
        </p:txBody>
      </p:sp>
      <p:grpSp>
        <p:nvGrpSpPr>
          <p:cNvPr id="14" name="Group 13">
            <a:extLst>
              <a:ext uri="{FF2B5EF4-FFF2-40B4-BE49-F238E27FC236}">
                <a16:creationId xmlns:a16="http://schemas.microsoft.com/office/drawing/2014/main" id="{F2EB9145-4F05-372E-E662-CDEB781DFA86}"/>
              </a:ext>
            </a:extLst>
          </p:cNvPr>
          <p:cNvGrpSpPr/>
          <p:nvPr/>
        </p:nvGrpSpPr>
        <p:grpSpPr>
          <a:xfrm>
            <a:off x="4837981" y="766430"/>
            <a:ext cx="2524665" cy="5322041"/>
            <a:chOff x="4837981" y="992038"/>
            <a:chExt cx="2524665" cy="5322041"/>
          </a:xfrm>
        </p:grpSpPr>
        <p:pic>
          <p:nvPicPr>
            <p:cNvPr id="10" name="Graphic 6" descr="Network diagram with solid fill">
              <a:extLst>
                <a:ext uri="{FF2B5EF4-FFF2-40B4-BE49-F238E27FC236}">
                  <a16:creationId xmlns:a16="http://schemas.microsoft.com/office/drawing/2014/main" id="{52E259FF-47AD-2123-971E-4B61FA8ECC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37981" y="992038"/>
              <a:ext cx="2524665" cy="2510287"/>
            </a:xfrm>
            <a:prstGeom prst="rect">
              <a:avLst/>
            </a:prstGeom>
          </p:spPr>
        </p:pic>
        <p:pic>
          <p:nvPicPr>
            <p:cNvPr id="11" name="Graphic 7" descr="Tyrannosaurus Rex with solid fill">
              <a:extLst>
                <a:ext uri="{FF2B5EF4-FFF2-40B4-BE49-F238E27FC236}">
                  <a16:creationId xmlns:a16="http://schemas.microsoft.com/office/drawing/2014/main" id="{486C818F-3CE9-1465-A022-397EC2A4F93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4845170" y="3808839"/>
              <a:ext cx="2505241" cy="2505240"/>
            </a:xfrm>
            <a:prstGeom prst="rect">
              <a:avLst/>
            </a:prstGeom>
          </p:spPr>
        </p:pic>
      </p:grpSp>
      <p:grpSp>
        <p:nvGrpSpPr>
          <p:cNvPr id="12" name="Group 11">
            <a:extLst>
              <a:ext uri="{FF2B5EF4-FFF2-40B4-BE49-F238E27FC236}">
                <a16:creationId xmlns:a16="http://schemas.microsoft.com/office/drawing/2014/main" id="{6AFD742D-C97A-A1B8-53A1-B8584A22872F}"/>
              </a:ext>
            </a:extLst>
          </p:cNvPr>
          <p:cNvGrpSpPr/>
          <p:nvPr/>
        </p:nvGrpSpPr>
        <p:grpSpPr>
          <a:xfrm>
            <a:off x="833887" y="3148642"/>
            <a:ext cx="10526082" cy="555947"/>
            <a:chOff x="833887" y="3148642"/>
            <a:chExt cx="10526082" cy="555947"/>
          </a:xfrm>
        </p:grpSpPr>
        <p:sp>
          <p:nvSpPr>
            <p:cNvPr id="8" name="Content Placeholder 2">
              <a:extLst>
                <a:ext uri="{FF2B5EF4-FFF2-40B4-BE49-F238E27FC236}">
                  <a16:creationId xmlns:a16="http://schemas.microsoft.com/office/drawing/2014/main" id="{F184C24F-430E-3843-22AA-1BBC1DFA3E0B}"/>
                </a:ext>
              </a:extLst>
            </p:cNvPr>
            <p:cNvSpPr>
              <a:spLocks noGrp="1"/>
            </p:cNvSpPr>
            <p:nvPr/>
          </p:nvSpPr>
          <p:spPr>
            <a:xfrm>
              <a:off x="833887" y="3155830"/>
              <a:ext cx="2408626" cy="541570"/>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None/>
              </a:pPr>
              <a:r>
                <a:rPr lang="en-US" sz="2800" b="1" dirty="0">
                  <a:cs typeface="Calibri" panose="020F0502020204030204"/>
                </a:rPr>
                <a:t>Sensory Inputs</a:t>
              </a:r>
              <a:endParaRPr lang="en-US" sz="2800" b="1" dirty="0">
                <a:ea typeface="Calibri"/>
                <a:cs typeface="Calibri" panose="020F0502020204030204"/>
              </a:endParaRPr>
            </a:p>
          </p:txBody>
        </p:sp>
        <p:sp>
          <p:nvSpPr>
            <p:cNvPr id="9" name="Content Placeholder 2">
              <a:extLst>
                <a:ext uri="{FF2B5EF4-FFF2-40B4-BE49-F238E27FC236}">
                  <a16:creationId xmlns:a16="http://schemas.microsoft.com/office/drawing/2014/main" id="{CDB7DE5C-FB29-173D-E8CC-EBAE731B255E}"/>
                </a:ext>
              </a:extLst>
            </p:cNvPr>
            <p:cNvSpPr txBox="1">
              <a:spLocks/>
            </p:cNvSpPr>
            <p:nvPr/>
          </p:nvSpPr>
          <p:spPr>
            <a:xfrm>
              <a:off x="8246853" y="3148642"/>
              <a:ext cx="3113116" cy="555947"/>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None/>
              </a:pPr>
              <a:r>
                <a:rPr lang="en-US" sz="2800" b="1" dirty="0">
                  <a:cs typeface="Calibri" panose="020F0502020204030204"/>
                </a:rPr>
                <a:t>Behavioral Outputs</a:t>
              </a:r>
              <a:endParaRPr lang="en-US" sz="2800" b="1">
                <a:cs typeface="Calibri"/>
              </a:endParaRPr>
            </a:p>
            <a:p>
              <a:pPr marL="0" indent="0" algn="ctr">
                <a:buFont typeface="Arial" panose="020B0604020202020204" pitchFamily="34" charset="0"/>
                <a:buNone/>
              </a:pPr>
              <a:endParaRPr lang="en-US" b="1">
                <a:solidFill>
                  <a:schemeClr val="accent3"/>
                </a:solidFill>
                <a:cs typeface="Calibri" panose="020F0502020204030204"/>
              </a:endParaRPr>
            </a:p>
          </p:txBody>
        </p:sp>
      </p:grpSp>
      <p:pic>
        <p:nvPicPr>
          <p:cNvPr id="19" name="Video 18">
            <a:hlinkClick r:id="" action="ppaction://media"/>
            <a:extLst>
              <a:ext uri="{FF2B5EF4-FFF2-40B4-BE49-F238E27FC236}">
                <a16:creationId xmlns:a16="http://schemas.microsoft.com/office/drawing/2014/main" id="{D6BFD90E-6736-5B45-A5E9-5BC563C168B5}"/>
              </a:ext>
            </a:extLst>
          </p:cNvPr>
          <p:cNvPicPr>
            <a:extLst>
              <a:ext uri="{51228E76-BA90-4043-B771-695A4F85340A}">
                <alf:liveFeedProps xmlns:alf="http://schemas.microsoft.com/office/drawing/2021/livefeed"/>
              </a:ext>
            </a:extLst>
          </p:cNvPicPr>
          <p:nvPr/>
        </p:nvPicPr>
        <p:blipFill>
          <a:blip r:embed="rId7">
            <a:grayscl/>
            <a:extLst>
              <a:ext uri="{96DAC541-7B7A-43D3-8B79-37D633B846F1}">
                <asvg:svgBlip xmlns:asvg="http://schemas.microsoft.com/office/drawing/2016/SVG/main" r:embed="rId8"/>
              </a:ext>
            </a:extLst>
          </a:blip>
          <a:srcRect l="21875" r="21875"/>
          <a:stretch>
            <a:fillRect/>
          </a:stretch>
        </p:blipFill>
        <p:spPr>
          <a:xfrm>
            <a:off x="9878840" y="4544840"/>
            <a:ext cx="2313160" cy="2313160"/>
          </a:xfrm>
          <a:prstGeom prst="ellipse">
            <a:avLst/>
          </a:prstGeom>
        </p:spPr>
      </p:pic>
    </p:spTree>
    <p:extLst>
      <p:ext uri="{BB962C8B-B14F-4D97-AF65-F5344CB8AC3E}">
        <p14:creationId xmlns:p14="http://schemas.microsoft.com/office/powerpoint/2010/main" val="540770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0F0135-CC52-EB18-CB0B-5335E947DD8E}"/>
              </a:ext>
            </a:extLst>
          </p:cNvPr>
          <p:cNvSpPr>
            <a:spLocks noGrp="1"/>
          </p:cNvSpPr>
          <p:nvPr>
            <p:ph type="title"/>
          </p:nvPr>
        </p:nvSpPr>
        <p:spPr/>
        <p:txBody>
          <a:bodyPr>
            <a:normAutofit fontScale="90000"/>
          </a:bodyPr>
          <a:lstStyle/>
          <a:p>
            <a:r>
              <a:rPr lang="en-GB" b="1" dirty="0">
                <a:latin typeface="Calibri"/>
                <a:ea typeface="Calibri"/>
                <a:cs typeface="Calibri"/>
              </a:rPr>
              <a:t>Units and neurons</a:t>
            </a:r>
            <a:endParaRPr lang="en-US" dirty="0"/>
          </a:p>
        </p:txBody>
      </p:sp>
      <p:grpSp>
        <p:nvGrpSpPr>
          <p:cNvPr id="2" name="Group 1">
            <a:extLst>
              <a:ext uri="{FF2B5EF4-FFF2-40B4-BE49-F238E27FC236}">
                <a16:creationId xmlns:a16="http://schemas.microsoft.com/office/drawing/2014/main" id="{24EAB0DF-7FE4-9082-F3A8-256FDD488385}"/>
              </a:ext>
            </a:extLst>
          </p:cNvPr>
          <p:cNvGrpSpPr/>
          <p:nvPr/>
        </p:nvGrpSpPr>
        <p:grpSpPr>
          <a:xfrm>
            <a:off x="0" y="1725283"/>
            <a:ext cx="12191379" cy="2811255"/>
            <a:chOff x="-5752" y="2440315"/>
            <a:chExt cx="12191379" cy="2811255"/>
          </a:xfrm>
        </p:grpSpPr>
        <p:pic>
          <p:nvPicPr>
            <p:cNvPr id="3" name="Picture 2" descr="A diagram of a function&#10;&#10;Description automatically generated">
              <a:extLst>
                <a:ext uri="{FF2B5EF4-FFF2-40B4-BE49-F238E27FC236}">
                  <a16:creationId xmlns:a16="http://schemas.microsoft.com/office/drawing/2014/main" id="{706CD98E-6B03-CD14-C46D-D2C22EE7A41D}"/>
                </a:ext>
              </a:extLst>
            </p:cNvPr>
            <p:cNvPicPr>
              <a:picLocks noChangeAspect="1"/>
            </p:cNvPicPr>
            <p:nvPr/>
          </p:nvPicPr>
          <p:blipFill>
            <a:blip r:embed="rId3"/>
            <a:stretch>
              <a:fillRect/>
            </a:stretch>
          </p:blipFill>
          <p:spPr>
            <a:xfrm>
              <a:off x="-5752" y="2440315"/>
              <a:ext cx="6121880" cy="2811255"/>
            </a:xfrm>
            <a:prstGeom prst="rect">
              <a:avLst/>
            </a:prstGeom>
          </p:spPr>
        </p:pic>
        <p:pic>
          <p:nvPicPr>
            <p:cNvPr id="7" name="Picture 6" descr="A group of diagrams and graphs&#10;&#10;Description automatically generated">
              <a:extLst>
                <a:ext uri="{FF2B5EF4-FFF2-40B4-BE49-F238E27FC236}">
                  <a16:creationId xmlns:a16="http://schemas.microsoft.com/office/drawing/2014/main" id="{C917DB64-2002-CF1A-5BD5-7502ADA3EE63}"/>
                </a:ext>
              </a:extLst>
            </p:cNvPr>
            <p:cNvPicPr>
              <a:picLocks noChangeAspect="1"/>
            </p:cNvPicPr>
            <p:nvPr/>
          </p:nvPicPr>
          <p:blipFill rotWithShape="1">
            <a:blip r:embed="rId4"/>
            <a:srcRect l="1540" t="6493" r="76422" b="81656"/>
            <a:stretch/>
          </p:blipFill>
          <p:spPr>
            <a:xfrm>
              <a:off x="6392175" y="2710813"/>
              <a:ext cx="5793452" cy="2273171"/>
            </a:xfrm>
            <a:prstGeom prst="rect">
              <a:avLst/>
            </a:prstGeom>
          </p:spPr>
        </p:pic>
      </p:grpSp>
      <p:sp>
        <p:nvSpPr>
          <p:cNvPr id="8" name="Rectangle 7">
            <a:extLst>
              <a:ext uri="{FF2B5EF4-FFF2-40B4-BE49-F238E27FC236}">
                <a16:creationId xmlns:a16="http://schemas.microsoft.com/office/drawing/2014/main" id="{021D61CA-816E-094E-EFF9-1C19B45F0564}"/>
              </a:ext>
            </a:extLst>
          </p:cNvPr>
          <p:cNvSpPr/>
          <p:nvPr/>
        </p:nvSpPr>
        <p:spPr>
          <a:xfrm>
            <a:off x="10982198" y="1926214"/>
            <a:ext cx="1035169" cy="6901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FDC1CBEC-0598-2A73-E1BC-8819E80F4931}"/>
              </a:ext>
            </a:extLst>
          </p:cNvPr>
          <p:cNvSpPr txBox="1"/>
          <p:nvPr/>
        </p:nvSpPr>
        <p:spPr>
          <a:xfrm>
            <a:off x="3285226" y="6336054"/>
            <a:ext cx="5618671"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chemeClr val="accent3"/>
                </a:solidFill>
                <a:ea typeface="+mn-lt"/>
                <a:cs typeface="+mn-lt"/>
              </a:rPr>
              <a:t>Winding et al., 2023 (Science)</a:t>
            </a:r>
            <a:endParaRPr lang="en-US" sz="2800" dirty="0">
              <a:solidFill>
                <a:schemeClr val="accent3"/>
              </a:solidFill>
              <a:ea typeface="Calibri"/>
              <a:cs typeface="Calibri" panose="020F0502020204030204"/>
            </a:endParaRPr>
          </a:p>
        </p:txBody>
      </p:sp>
      <p:pic>
        <p:nvPicPr>
          <p:cNvPr id="5" name="Video 4">
            <a:hlinkClick r:id="" action="ppaction://media"/>
            <a:extLst>
              <a:ext uri="{FF2B5EF4-FFF2-40B4-BE49-F238E27FC236}">
                <a16:creationId xmlns:a16="http://schemas.microsoft.com/office/drawing/2014/main" id="{2EE4B3F3-07C5-492F-4147-43A551F2F29E}"/>
              </a:ext>
            </a:extLst>
          </p:cNvPr>
          <p:cNvPicPr>
            <a:extLst>
              <a:ext uri="{51228E76-BA90-4043-B771-695A4F85340A}">
                <alf:liveFeedProps xmlns:alf="http://schemas.microsoft.com/office/drawing/2021/livefeed"/>
              </a:ext>
            </a:extLst>
          </p:cNvPicPr>
          <p:nvPr/>
        </p:nvPicPr>
        <p:blipFill>
          <a:blip r:embed="rId5">
            <a:grayscl/>
            <a:extLst>
              <a:ext uri="{96DAC541-7B7A-43D3-8B79-37D633B846F1}">
                <asvg:svgBlip xmlns:asvg="http://schemas.microsoft.com/office/drawing/2016/SVG/main" r:embed="rId6"/>
              </a:ext>
            </a:extLst>
          </a:blip>
          <a:srcRect l="21875" r="21875"/>
          <a:stretch>
            <a:fillRect/>
          </a:stretch>
        </p:blipFill>
        <p:spPr>
          <a:xfrm>
            <a:off x="9878840" y="4544840"/>
            <a:ext cx="2313160" cy="2313160"/>
          </a:xfrm>
          <a:prstGeom prst="ellipse">
            <a:avLst/>
          </a:prstGeom>
        </p:spPr>
      </p:pic>
    </p:spTree>
    <p:extLst>
      <p:ext uri="{BB962C8B-B14F-4D97-AF65-F5344CB8AC3E}">
        <p14:creationId xmlns:p14="http://schemas.microsoft.com/office/powerpoint/2010/main" val="180082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0F0135-CC52-EB18-CB0B-5335E947DD8E}"/>
              </a:ext>
            </a:extLst>
          </p:cNvPr>
          <p:cNvSpPr>
            <a:spLocks noGrp="1"/>
          </p:cNvSpPr>
          <p:nvPr>
            <p:ph type="title"/>
          </p:nvPr>
        </p:nvSpPr>
        <p:spPr/>
        <p:txBody>
          <a:bodyPr>
            <a:normAutofit fontScale="90000"/>
          </a:bodyPr>
          <a:lstStyle/>
          <a:p>
            <a:r>
              <a:rPr lang="en-GB" b="1" dirty="0">
                <a:latin typeface="Calibri"/>
                <a:ea typeface="Calibri"/>
                <a:cs typeface="Calibri"/>
              </a:rPr>
              <a:t>Neurons</a:t>
            </a:r>
            <a:endParaRPr lang="en-US" dirty="0"/>
          </a:p>
        </p:txBody>
      </p:sp>
      <p:pic>
        <p:nvPicPr>
          <p:cNvPr id="2" name="Picture 1" descr="Diagram&#10;&#10;Description automatically generated">
            <a:extLst>
              <a:ext uri="{FF2B5EF4-FFF2-40B4-BE49-F238E27FC236}">
                <a16:creationId xmlns:a16="http://schemas.microsoft.com/office/drawing/2014/main" id="{5EB0B575-FD3C-F7A0-1FA4-B9531115347E}"/>
              </a:ext>
            </a:extLst>
          </p:cNvPr>
          <p:cNvPicPr>
            <a:picLocks noChangeAspect="1"/>
          </p:cNvPicPr>
          <p:nvPr/>
        </p:nvPicPr>
        <p:blipFill>
          <a:blip r:embed="rId3"/>
          <a:stretch>
            <a:fillRect/>
          </a:stretch>
        </p:blipFill>
        <p:spPr>
          <a:xfrm>
            <a:off x="1300992" y="1031147"/>
            <a:ext cx="9581497" cy="4802036"/>
          </a:xfrm>
          <a:prstGeom prst="rect">
            <a:avLst/>
          </a:prstGeom>
        </p:spPr>
      </p:pic>
      <p:pic>
        <p:nvPicPr>
          <p:cNvPr id="5" name="Video 4">
            <a:hlinkClick r:id="" action="ppaction://media"/>
            <a:extLst>
              <a:ext uri="{FF2B5EF4-FFF2-40B4-BE49-F238E27FC236}">
                <a16:creationId xmlns:a16="http://schemas.microsoft.com/office/drawing/2014/main" id="{B5D7B2BD-CC29-3305-695C-95BD981BAD6C}"/>
              </a:ext>
            </a:extLst>
          </p:cNvPr>
          <p:cNvPicPr>
            <a:extLst>
              <a:ext uri="{51228E76-BA90-4043-B771-695A4F85340A}">
                <alf:liveFeedProps xmlns:alf="http://schemas.microsoft.com/office/drawing/2021/livefeed"/>
              </a:ext>
            </a:extLst>
          </p:cNvPicPr>
          <p:nvPr/>
        </p:nvPicPr>
        <p:blipFill>
          <a:blip r:embed="rId4">
            <a:grayscl/>
            <a:extLst>
              <a:ext uri="{96DAC541-7B7A-43D3-8B79-37D633B846F1}">
                <asvg:svgBlip xmlns:asvg="http://schemas.microsoft.com/office/drawing/2016/SVG/main" r:embed="rId5"/>
              </a:ext>
            </a:extLst>
          </a:blip>
          <a:srcRect l="21875" r="21875"/>
          <a:stretch>
            <a:fillRect/>
          </a:stretch>
        </p:blipFill>
        <p:spPr>
          <a:xfrm>
            <a:off x="9878840" y="4544840"/>
            <a:ext cx="2313160" cy="2313160"/>
          </a:xfrm>
          <a:prstGeom prst="ellipse">
            <a:avLst/>
          </a:prstGeom>
        </p:spPr>
      </p:pic>
      <p:sp>
        <p:nvSpPr>
          <p:cNvPr id="3" name="Rectangle 2">
            <a:extLst>
              <a:ext uri="{FF2B5EF4-FFF2-40B4-BE49-F238E27FC236}">
                <a16:creationId xmlns:a16="http://schemas.microsoft.com/office/drawing/2014/main" id="{F957AC97-D86A-2431-1B5A-83B5C093F787}"/>
              </a:ext>
            </a:extLst>
          </p:cNvPr>
          <p:cNvSpPr/>
          <p:nvPr/>
        </p:nvSpPr>
        <p:spPr>
          <a:xfrm>
            <a:off x="5056743" y="3376669"/>
            <a:ext cx="1289538" cy="4429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01953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A34B8901-1F31-0206-BB64-0226ED8D8519}"/>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58578" b="11930"/>
          <a:stretch/>
        </p:blipFill>
        <p:spPr>
          <a:xfrm>
            <a:off x="-15950" y="1208733"/>
            <a:ext cx="12207950" cy="4440534"/>
          </a:xfrm>
        </p:spPr>
      </p:pic>
      <p:sp>
        <p:nvSpPr>
          <p:cNvPr id="4" name="Title 3">
            <a:extLst>
              <a:ext uri="{FF2B5EF4-FFF2-40B4-BE49-F238E27FC236}">
                <a16:creationId xmlns:a16="http://schemas.microsoft.com/office/drawing/2014/main" id="{220F0135-CC52-EB18-CB0B-5335E947DD8E}"/>
              </a:ext>
            </a:extLst>
          </p:cNvPr>
          <p:cNvSpPr>
            <a:spLocks noGrp="1"/>
          </p:cNvSpPr>
          <p:nvPr>
            <p:ph type="title"/>
          </p:nvPr>
        </p:nvSpPr>
        <p:spPr/>
        <p:txBody>
          <a:bodyPr>
            <a:normAutofit fontScale="90000"/>
          </a:bodyPr>
          <a:lstStyle/>
          <a:p>
            <a:r>
              <a:rPr lang="en-GB" b="1" dirty="0">
                <a:latin typeface="Calibri"/>
                <a:ea typeface="Calibri"/>
                <a:cs typeface="Calibri"/>
              </a:rPr>
              <a:t>Neuron diversity</a:t>
            </a:r>
          </a:p>
        </p:txBody>
      </p:sp>
      <p:sp>
        <p:nvSpPr>
          <p:cNvPr id="3" name="TextBox 1">
            <a:extLst>
              <a:ext uri="{FF2B5EF4-FFF2-40B4-BE49-F238E27FC236}">
                <a16:creationId xmlns:a16="http://schemas.microsoft.com/office/drawing/2014/main" id="{E3BE4A71-DAB3-2C64-72A0-635C96A01460}"/>
              </a:ext>
            </a:extLst>
          </p:cNvPr>
          <p:cNvSpPr txBox="1"/>
          <p:nvPr/>
        </p:nvSpPr>
        <p:spPr>
          <a:xfrm>
            <a:off x="3996906" y="6336054"/>
            <a:ext cx="4195313"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chemeClr val="accent3"/>
                </a:solidFill>
                <a:ea typeface="+mn-lt"/>
                <a:cs typeface="+mn-lt"/>
              </a:rPr>
              <a:t>Scala et al., 2021 (Nature)</a:t>
            </a:r>
            <a:endParaRPr lang="en-US" sz="2800" dirty="0">
              <a:solidFill>
                <a:schemeClr val="accent3"/>
              </a:solidFill>
              <a:ea typeface="Calibri"/>
              <a:cs typeface="Calibri" panose="020F0502020204030204"/>
            </a:endParaRPr>
          </a:p>
        </p:txBody>
      </p:sp>
      <p:pic>
        <p:nvPicPr>
          <p:cNvPr id="2" name="Video 1">
            <a:hlinkClick r:id="" action="ppaction://media"/>
            <a:extLst>
              <a:ext uri="{FF2B5EF4-FFF2-40B4-BE49-F238E27FC236}">
                <a16:creationId xmlns:a16="http://schemas.microsoft.com/office/drawing/2014/main" id="{4560DE24-424D-5F9F-85AE-5183A731B40B}"/>
              </a:ext>
            </a:extLst>
          </p:cNvPr>
          <p:cNvPicPr>
            <a:extLst>
              <a:ext uri="{51228E76-BA90-4043-B771-695A4F85340A}">
                <alf:liveFeedProps xmlns:alf="http://schemas.microsoft.com/office/drawing/2021/livefeed"/>
              </a:ext>
            </a:extLst>
          </p:cNvPicPr>
          <p:nvPr/>
        </p:nvPicPr>
        <p:blipFill>
          <a:blip r:embed="rId5">
            <a:grayscl/>
            <a:extLst>
              <a:ext uri="{96DAC541-7B7A-43D3-8B79-37D633B846F1}">
                <asvg:svgBlip xmlns:asvg="http://schemas.microsoft.com/office/drawing/2016/SVG/main" r:embed="rId6"/>
              </a:ext>
            </a:extLst>
          </a:blip>
          <a:srcRect l="21875" r="21875"/>
          <a:stretch>
            <a:fillRect/>
          </a:stretch>
        </p:blipFill>
        <p:spPr>
          <a:xfrm>
            <a:off x="9878840" y="4544840"/>
            <a:ext cx="2313160" cy="2313160"/>
          </a:xfrm>
          <a:prstGeom prst="ellipse">
            <a:avLst/>
          </a:prstGeom>
        </p:spPr>
      </p:pic>
    </p:spTree>
    <p:extLst>
      <p:ext uri="{BB962C8B-B14F-4D97-AF65-F5344CB8AC3E}">
        <p14:creationId xmlns:p14="http://schemas.microsoft.com/office/powerpoint/2010/main" val="1208604738"/>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diagrams and diagrams&#10;&#10;Description automatically generated">
            <a:extLst>
              <a:ext uri="{FF2B5EF4-FFF2-40B4-BE49-F238E27FC236}">
                <a16:creationId xmlns:a16="http://schemas.microsoft.com/office/drawing/2014/main" id="{3071F96C-9E9D-5B57-2105-6B1470826CEE}"/>
              </a:ext>
            </a:extLst>
          </p:cNvPr>
          <p:cNvPicPr>
            <a:picLocks noChangeAspect="1"/>
          </p:cNvPicPr>
          <p:nvPr/>
        </p:nvPicPr>
        <p:blipFill rotWithShape="1">
          <a:blip r:embed="rId5"/>
          <a:srcRect r="524" b="58421"/>
          <a:stretch/>
        </p:blipFill>
        <p:spPr>
          <a:xfrm>
            <a:off x="1604512" y="2147907"/>
            <a:ext cx="8292878" cy="3466200"/>
          </a:xfrm>
          <a:prstGeom prst="rect">
            <a:avLst/>
          </a:prstGeom>
        </p:spPr>
      </p:pic>
      <p:sp>
        <p:nvSpPr>
          <p:cNvPr id="4" name="Title 3">
            <a:extLst>
              <a:ext uri="{FF2B5EF4-FFF2-40B4-BE49-F238E27FC236}">
                <a16:creationId xmlns:a16="http://schemas.microsoft.com/office/drawing/2014/main" id="{220F0135-CC52-EB18-CB0B-5335E947DD8E}"/>
              </a:ext>
            </a:extLst>
          </p:cNvPr>
          <p:cNvSpPr>
            <a:spLocks noGrp="1"/>
          </p:cNvSpPr>
          <p:nvPr>
            <p:ph type="title"/>
          </p:nvPr>
        </p:nvSpPr>
        <p:spPr/>
        <p:txBody>
          <a:bodyPr>
            <a:normAutofit fontScale="90000"/>
          </a:bodyPr>
          <a:lstStyle/>
          <a:p>
            <a:r>
              <a:rPr lang="en-GB" b="1" dirty="0">
                <a:latin typeface="Calibri"/>
                <a:ea typeface="Calibri"/>
                <a:cs typeface="Calibri"/>
              </a:rPr>
              <a:t>Is structure random?</a:t>
            </a:r>
          </a:p>
        </p:txBody>
      </p:sp>
      <p:sp>
        <p:nvSpPr>
          <p:cNvPr id="5" name="Content Placeholder 4">
            <a:extLst>
              <a:ext uri="{FF2B5EF4-FFF2-40B4-BE49-F238E27FC236}">
                <a16:creationId xmlns:a16="http://schemas.microsoft.com/office/drawing/2014/main" id="{1357973F-A7D4-1E73-8093-5591F6BF67C6}"/>
              </a:ext>
            </a:extLst>
          </p:cNvPr>
          <p:cNvSpPr>
            <a:spLocks noGrp="1"/>
          </p:cNvSpPr>
          <p:nvPr>
            <p:ph idx="1"/>
          </p:nvPr>
        </p:nvSpPr>
        <p:spPr>
          <a:xfrm>
            <a:off x="5490" y="914400"/>
            <a:ext cx="12186509" cy="5943600"/>
          </a:xfrm>
        </p:spPr>
        <p:txBody>
          <a:bodyPr vert="horz" lIns="91440" tIns="45720" rIns="91440" bIns="45720" rtlCol="0" anchor="t">
            <a:normAutofit/>
          </a:bodyPr>
          <a:lstStyle/>
          <a:p>
            <a:pPr marL="228600" indent="-228600" algn="ctr"/>
            <a:r>
              <a:rPr lang="en-US" sz="2800" b="1" dirty="0">
                <a:ea typeface="Calibri" panose="020F0502020204030204"/>
                <a:cs typeface="Calibri" panose="020F0502020204030204"/>
              </a:rPr>
              <a:t>Neural arbors are Pareto optimal</a:t>
            </a:r>
            <a:endParaRPr lang="en-US" sz="2800" dirty="0">
              <a:solidFill>
                <a:srgbClr val="000000"/>
              </a:solidFill>
              <a:ea typeface="Calibri" panose="020F0502020204030204"/>
              <a:cs typeface="Calibri" panose="020F0502020204030204"/>
            </a:endParaRPr>
          </a:p>
          <a:p>
            <a:pPr marL="228600" indent="-228600" algn="ctr"/>
            <a:r>
              <a:rPr lang="en-US" sz="2800" b="1" dirty="0">
                <a:solidFill>
                  <a:schemeClr val="accent3"/>
                </a:solidFill>
                <a:ea typeface="Calibri" panose="020F0502020204030204"/>
                <a:cs typeface="Calibri" panose="020F0502020204030204"/>
              </a:rPr>
              <a:t>Chandrasekhar and Navlakha, 2019</a:t>
            </a:r>
            <a:endParaRPr lang="en-GB" dirty="0"/>
          </a:p>
        </p:txBody>
      </p:sp>
      <p:pic>
        <p:nvPicPr>
          <p:cNvPr id="2" name="Video 1">
            <a:hlinkClick r:id="" action="ppaction://media"/>
            <a:extLst>
              <a:ext uri="{FF2B5EF4-FFF2-40B4-BE49-F238E27FC236}">
                <a16:creationId xmlns:a16="http://schemas.microsoft.com/office/drawing/2014/main" id="{B876A9AC-CD65-0F8E-F652-F961E5B456EE}"/>
              </a:ext>
            </a:extLst>
          </p:cNvPr>
          <p:cNvPicPr>
            <a:extLst>
              <a:ext uri="{51228E76-BA90-4043-B771-695A4F85340A}">
                <alf:liveFeedProps xmlns:alf="http://schemas.microsoft.com/office/drawing/2021/livefeed"/>
              </a:ext>
            </a:extLst>
          </p:cNvPicPr>
          <p:nvPr/>
        </p:nvPicPr>
        <p:blipFill>
          <a:blip r:embed="rId6">
            <a:grayscl/>
            <a:extLst>
              <a:ext uri="{96DAC541-7B7A-43D3-8B79-37D633B846F1}">
                <asvg:svgBlip xmlns:asvg="http://schemas.microsoft.com/office/drawing/2016/SVG/main" r:embed="rId7"/>
              </a:ext>
            </a:extLst>
          </a:blip>
          <a:srcRect l="21875" r="21875"/>
          <a:stretch>
            <a:fillRect/>
          </a:stretch>
        </p:blipFill>
        <p:spPr>
          <a:xfrm>
            <a:off x="9878840" y="4544840"/>
            <a:ext cx="2313160" cy="2313160"/>
          </a:xfrm>
          <a:prstGeom prst="ellipse">
            <a:avLst/>
          </a:prstGeom>
        </p:spPr>
      </p:pic>
    </p:spTree>
    <p:custDataLst>
      <p:tags r:id="rId1"/>
    </p:custDataLst>
    <p:extLst>
      <p:ext uri="{BB962C8B-B14F-4D97-AF65-F5344CB8AC3E}">
        <p14:creationId xmlns:p14="http://schemas.microsoft.com/office/powerpoint/2010/main" val="2942477167"/>
      </p:ext>
    </p:extLst>
  </p:cSld>
  <p:clrMapOvr>
    <a:masterClrMapping/>
  </p:clrMapOvr>
  <p:extLst>
    <p:ext uri="{6950BFC3-D8DA-4A85-94F7-54DA5524770B}">
      <p188:commentRel xmlns:p188="http://schemas.microsoft.com/office/powerpoint/2018/8/main" r:id="rId4"/>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0F0135-CC52-EB18-CB0B-5335E947DD8E}"/>
              </a:ext>
            </a:extLst>
          </p:cNvPr>
          <p:cNvSpPr>
            <a:spLocks noGrp="1"/>
          </p:cNvSpPr>
          <p:nvPr>
            <p:ph type="title"/>
          </p:nvPr>
        </p:nvSpPr>
        <p:spPr/>
        <p:txBody>
          <a:bodyPr>
            <a:normAutofit fontScale="90000"/>
          </a:bodyPr>
          <a:lstStyle/>
          <a:p>
            <a:r>
              <a:rPr lang="en-GB" b="1" dirty="0">
                <a:latin typeface="Calibri"/>
                <a:ea typeface="Calibri"/>
                <a:cs typeface="Calibri"/>
              </a:rPr>
              <a:t>How does structure impact computation?</a:t>
            </a:r>
          </a:p>
        </p:txBody>
      </p:sp>
      <p:sp>
        <p:nvSpPr>
          <p:cNvPr id="5" name="Content Placeholder 4">
            <a:extLst>
              <a:ext uri="{FF2B5EF4-FFF2-40B4-BE49-F238E27FC236}">
                <a16:creationId xmlns:a16="http://schemas.microsoft.com/office/drawing/2014/main" id="{1357973F-A7D4-1E73-8093-5591F6BF67C6}"/>
              </a:ext>
            </a:extLst>
          </p:cNvPr>
          <p:cNvSpPr>
            <a:spLocks noGrp="1"/>
          </p:cNvSpPr>
          <p:nvPr>
            <p:ph idx="1"/>
          </p:nvPr>
        </p:nvSpPr>
        <p:spPr>
          <a:xfrm>
            <a:off x="5490" y="914400"/>
            <a:ext cx="12186509" cy="5943600"/>
          </a:xfrm>
        </p:spPr>
        <p:txBody>
          <a:bodyPr vert="horz" lIns="91440" tIns="45720" rIns="91440" bIns="45720" rtlCol="0" anchor="t">
            <a:normAutofit/>
          </a:bodyPr>
          <a:lstStyle/>
          <a:p>
            <a:pPr marL="228600" indent="-228600" algn="ctr"/>
            <a:r>
              <a:rPr lang="en-US" sz="2800" b="1" dirty="0">
                <a:ea typeface="Calibri" panose="020F0502020204030204"/>
                <a:cs typeface="Calibri" panose="020F0502020204030204"/>
              </a:rPr>
              <a:t>Might a single neuron solve interesting machine learning problems through successive computations on its dendritic tree?</a:t>
            </a:r>
            <a:endParaRPr lang="en-GB" dirty="0">
              <a:solidFill>
                <a:schemeClr val="accent3"/>
              </a:solidFill>
              <a:ea typeface="Calibri" panose="020F0502020204030204"/>
              <a:cs typeface="Calibri" panose="020F0502020204030204"/>
            </a:endParaRPr>
          </a:p>
          <a:p>
            <a:pPr marL="228600" indent="-228600" algn="ctr"/>
            <a:r>
              <a:rPr lang="en-US" sz="2800" b="1" dirty="0">
                <a:solidFill>
                  <a:schemeClr val="accent3"/>
                </a:solidFill>
                <a:ea typeface="Calibri" panose="020F0502020204030204"/>
                <a:cs typeface="Calibri" panose="020F0502020204030204"/>
              </a:rPr>
              <a:t>Jones and </a:t>
            </a:r>
            <a:r>
              <a:rPr lang="en-US" sz="2800" b="1" dirty="0" err="1">
                <a:solidFill>
                  <a:schemeClr val="accent3"/>
                </a:solidFill>
                <a:ea typeface="Calibri" panose="020F0502020204030204"/>
                <a:cs typeface="Calibri" panose="020F0502020204030204"/>
              </a:rPr>
              <a:t>Kording</a:t>
            </a:r>
            <a:r>
              <a:rPr lang="en-US" sz="2800" b="1" dirty="0">
                <a:solidFill>
                  <a:schemeClr val="accent3"/>
                </a:solidFill>
                <a:ea typeface="Calibri" panose="020F0502020204030204"/>
                <a:cs typeface="Calibri" panose="020F0502020204030204"/>
              </a:rPr>
              <a:t>, 2021</a:t>
            </a:r>
            <a:endParaRPr lang="en-GB" dirty="0">
              <a:solidFill>
                <a:schemeClr val="accent3"/>
              </a:solidFill>
              <a:ea typeface="Calibri" panose="020F0502020204030204"/>
              <a:cs typeface="Calibri" panose="020F0502020204030204"/>
            </a:endParaRPr>
          </a:p>
        </p:txBody>
      </p:sp>
      <p:pic>
        <p:nvPicPr>
          <p:cNvPr id="2" name="Picture 1" descr="A diagram of a neuron model&#10;&#10;Description automatically generated">
            <a:extLst>
              <a:ext uri="{FF2B5EF4-FFF2-40B4-BE49-F238E27FC236}">
                <a16:creationId xmlns:a16="http://schemas.microsoft.com/office/drawing/2014/main" id="{6056EA56-C4D4-B283-E4AA-8D3DFE531EFC}"/>
              </a:ext>
            </a:extLst>
          </p:cNvPr>
          <p:cNvPicPr>
            <a:picLocks noChangeAspect="1"/>
          </p:cNvPicPr>
          <p:nvPr/>
        </p:nvPicPr>
        <p:blipFill>
          <a:blip r:embed="rId4"/>
          <a:stretch>
            <a:fillRect/>
          </a:stretch>
        </p:blipFill>
        <p:spPr>
          <a:xfrm>
            <a:off x="785003" y="2452950"/>
            <a:ext cx="9112370" cy="3504855"/>
          </a:xfrm>
          <a:prstGeom prst="rect">
            <a:avLst/>
          </a:prstGeom>
        </p:spPr>
      </p:pic>
      <p:pic>
        <p:nvPicPr>
          <p:cNvPr id="3" name="Video 2">
            <a:hlinkClick r:id="" action="ppaction://media"/>
            <a:extLst>
              <a:ext uri="{FF2B5EF4-FFF2-40B4-BE49-F238E27FC236}">
                <a16:creationId xmlns:a16="http://schemas.microsoft.com/office/drawing/2014/main" id="{1F0B4416-7BC9-2A8B-7AAF-F8054F3B2496}"/>
              </a:ext>
            </a:extLst>
          </p:cNvPr>
          <p:cNvPicPr>
            <a:extLst>
              <a:ext uri="{51228E76-BA90-4043-B771-695A4F85340A}">
                <alf:liveFeedProps xmlns:alf="http://schemas.microsoft.com/office/drawing/2021/livefeed"/>
              </a:ext>
            </a:extLst>
          </p:cNvPicPr>
          <p:nvPr/>
        </p:nvPicPr>
        <p:blipFill>
          <a:blip r:embed="rId5">
            <a:grayscl/>
            <a:extLst>
              <a:ext uri="{96DAC541-7B7A-43D3-8B79-37D633B846F1}">
                <asvg:svgBlip xmlns:asvg="http://schemas.microsoft.com/office/drawing/2016/SVG/main" r:embed="rId6"/>
              </a:ext>
            </a:extLst>
          </a:blip>
          <a:srcRect l="21875" r="21875"/>
          <a:stretch>
            <a:fillRect/>
          </a:stretch>
        </p:blipFill>
        <p:spPr>
          <a:xfrm>
            <a:off x="9878840" y="4544840"/>
            <a:ext cx="2313160" cy="2313160"/>
          </a:xfrm>
          <a:prstGeom prst="ellipse">
            <a:avLst/>
          </a:prstGeom>
        </p:spPr>
      </p:pic>
    </p:spTree>
    <p:custDataLst>
      <p:tags r:id="rId1"/>
    </p:custDataLst>
    <p:extLst>
      <p:ext uri="{BB962C8B-B14F-4D97-AF65-F5344CB8AC3E}">
        <p14:creationId xmlns:p14="http://schemas.microsoft.com/office/powerpoint/2010/main" val="141581293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00.4|1.5"/>
</p:tagLst>
</file>

<file path=ppt/tags/tag2.xml><?xml version="1.0" encoding="utf-8"?>
<p:tagLst xmlns:a="http://schemas.openxmlformats.org/drawingml/2006/main" xmlns:r="http://schemas.openxmlformats.org/officeDocument/2006/relationships" xmlns:p="http://schemas.openxmlformats.org/presentationml/2006/main">
  <p:tag name="TIMING" val="|13"/>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1">
          <a:schemeClr val="dk1"/>
        </a:lnRef>
        <a:fillRef idx="0">
          <a:schemeClr val="dk1"/>
        </a:fillRef>
        <a:effectRef idx="0">
          <a:schemeClr val="dk1"/>
        </a:effectRef>
        <a:fontRef idx="minor">
          <a:schemeClr val="tx1"/>
        </a:fontRef>
      </a:style>
    </a:ln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Slid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1">
          <a:schemeClr val="dk1"/>
        </a:lnRef>
        <a:fillRef idx="0">
          <a:schemeClr val="dk1"/>
        </a:fillRef>
        <a:effectRef idx="0">
          <a:schemeClr val="dk1"/>
        </a:effectRef>
        <a:fontRef idx="minor">
          <a:schemeClr val="tx1"/>
        </a:fontRef>
      </a:style>
    </a:lnDef>
  </a:objectDefaults>
  <a:extraClrSchemeLst/>
  <a:extLst>
    <a:ext uri="{05A4C25C-085E-4340-85A3-A5531E510DB2}">
      <thm15:themeFamily xmlns:thm15="http://schemas.microsoft.com/office/thememl/2012/main" name="Slide theme" id="{5323F7E7-F4A8-4915-B4D8-5DC1F7D4B15E}" vid="{46CB9C70-A690-472B-99C8-1E998351A03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W0-V1 - course outline</Template>
  <TotalTime>108</TotalTime>
  <Words>1283</Words>
  <Application>Microsoft Office PowerPoint</Application>
  <PresentationFormat>Widescreen</PresentationFormat>
  <Paragraphs>127</Paragraphs>
  <Slides>9</Slides>
  <Notes>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9</vt:i4>
      </vt:variant>
    </vt:vector>
  </HeadingPairs>
  <TitlesOfParts>
    <vt:vector size="15" baseType="lpstr">
      <vt:lpstr>Arial</vt:lpstr>
      <vt:lpstr>Arial,Sans-Serif</vt:lpstr>
      <vt:lpstr>Calibri</vt:lpstr>
      <vt:lpstr>Calibri Light</vt:lpstr>
      <vt:lpstr>Office Theme</vt:lpstr>
      <vt:lpstr>Slide theme</vt:lpstr>
      <vt:lpstr>Neurons</vt:lpstr>
      <vt:lpstr>Neurons</vt:lpstr>
      <vt:lpstr>Neuron structure</vt:lpstr>
      <vt:lpstr>Sensorimotor transformation</vt:lpstr>
      <vt:lpstr>Units and neurons</vt:lpstr>
      <vt:lpstr>Neurons</vt:lpstr>
      <vt:lpstr>Neuron diversity</vt:lpstr>
      <vt:lpstr>Is structure random?</vt:lpstr>
      <vt:lpstr>How does structure impact computation?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Neuroscience ♥ ML History</dc:title>
  <dc:creator>Goodman, Daniel F M</dc:creator>
  <cp:lastModifiedBy>Ghosh, Marcus L</cp:lastModifiedBy>
  <cp:revision>492</cp:revision>
  <dcterms:created xsi:type="dcterms:W3CDTF">2023-09-22T15:03:57Z</dcterms:created>
  <dcterms:modified xsi:type="dcterms:W3CDTF">2023-10-10T10:01:18Z</dcterms:modified>
</cp:coreProperties>
</file>